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36" r:id="rId2"/>
    <p:sldId id="275" r:id="rId3"/>
    <p:sldId id="277" r:id="rId4"/>
    <p:sldId id="339" r:id="rId5"/>
    <p:sldId id="293" r:id="rId6"/>
    <p:sldId id="370" r:id="rId7"/>
    <p:sldId id="337" r:id="rId8"/>
    <p:sldId id="340" r:id="rId9"/>
    <p:sldId id="365" r:id="rId10"/>
    <p:sldId id="364" r:id="rId11"/>
    <p:sldId id="338" r:id="rId12"/>
    <p:sldId id="341" r:id="rId13"/>
    <p:sldId id="327" r:id="rId14"/>
    <p:sldId id="354" r:id="rId15"/>
    <p:sldId id="342" r:id="rId16"/>
    <p:sldId id="343" r:id="rId17"/>
    <p:sldId id="307" r:id="rId18"/>
    <p:sldId id="308" r:id="rId19"/>
    <p:sldId id="309" r:id="rId20"/>
    <p:sldId id="352" r:id="rId21"/>
    <p:sldId id="366" r:id="rId22"/>
    <p:sldId id="367" r:id="rId23"/>
    <p:sldId id="368" r:id="rId24"/>
    <p:sldId id="369" r:id="rId25"/>
    <p:sldId id="332" r:id="rId26"/>
    <p:sldId id="266" r:id="rId27"/>
    <p:sldId id="256" r:id="rId28"/>
    <p:sldId id="257" r:id="rId29"/>
    <p:sldId id="258" r:id="rId30"/>
    <p:sldId id="259" r:id="rId31"/>
    <p:sldId id="300" r:id="rId32"/>
    <p:sldId id="298" r:id="rId33"/>
    <p:sldId id="304" r:id="rId34"/>
    <p:sldId id="299" r:id="rId35"/>
    <p:sldId id="305" r:id="rId36"/>
    <p:sldId id="353" r:id="rId37"/>
    <p:sldId id="329" r:id="rId38"/>
    <p:sldId id="316" r:id="rId39"/>
    <p:sldId id="301" r:id="rId40"/>
    <p:sldId id="306" r:id="rId41"/>
    <p:sldId id="333" r:id="rId42"/>
    <p:sldId id="297" r:id="rId43"/>
    <p:sldId id="261" r:id="rId44"/>
    <p:sldId id="262" r:id="rId45"/>
    <p:sldId id="321" r:id="rId46"/>
    <p:sldId id="324" r:id="rId47"/>
    <p:sldId id="359" r:id="rId48"/>
    <p:sldId id="334" r:id="rId49"/>
    <p:sldId id="360" r:id="rId50"/>
    <p:sldId id="361" r:id="rId51"/>
    <p:sldId id="362" r:id="rId52"/>
    <p:sldId id="363" r:id="rId53"/>
    <p:sldId id="322" r:id="rId54"/>
    <p:sldId id="325" r:id="rId55"/>
    <p:sldId id="320" r:id="rId56"/>
    <p:sldId id="356" r:id="rId57"/>
    <p:sldId id="358" r:id="rId58"/>
    <p:sldId id="348" r:id="rId59"/>
    <p:sldId id="349" r:id="rId60"/>
    <p:sldId id="350" r:id="rId61"/>
    <p:sldId id="326" r:id="rId62"/>
    <p:sldId id="311" r:id="rId63"/>
    <p:sldId id="330" r:id="rId64"/>
    <p:sldId id="331" r:id="rId65"/>
    <p:sldId id="319" r:id="rId66"/>
    <p:sldId id="345" r:id="rId67"/>
    <p:sldId id="346" r:id="rId68"/>
    <p:sldId id="347" r:id="rId69"/>
    <p:sldId id="335" r:id="rId70"/>
    <p:sldId id="318" r:id="rId71"/>
    <p:sldId id="351" r:id="rId72"/>
    <p:sldId id="263" r:id="rId73"/>
    <p:sldId id="294" r:id="rId74"/>
    <p:sldId id="287" r:id="rId75"/>
    <p:sldId id="296" r:id="rId76"/>
    <p:sldId id="295" r:id="rId77"/>
    <p:sldId id="265" r:id="rId78"/>
    <p:sldId id="371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26E"/>
    <a:srgbClr val="282828"/>
    <a:srgbClr val="FFFFFF"/>
    <a:srgbClr val="9E9E9E"/>
    <a:srgbClr val="E4E0E3"/>
    <a:srgbClr val="C3BBA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0" autoAdjust="0"/>
    <p:restoredTop sz="80024" autoAdjust="0"/>
  </p:normalViewPr>
  <p:slideViewPr>
    <p:cSldViewPr snapToGrid="0">
      <p:cViewPr varScale="1">
        <p:scale>
          <a:sx n="91" d="100"/>
          <a:sy n="91" d="100"/>
        </p:scale>
        <p:origin x="10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C6E2F-1F9D-481A-B819-FBF704DA767B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71C64-7F93-49CD-87E5-0B9500CFF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9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52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61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‘ –</a:t>
            </a:r>
            <a:r>
              <a:rPr lang="ko-KR" altLang="en-US" dirty="0"/>
              <a:t>이름</a:t>
            </a:r>
            <a:r>
              <a:rPr lang="en-US" altLang="ko-KR" dirty="0"/>
              <a:t>‘ </a:t>
            </a:r>
            <a:r>
              <a:rPr lang="ko-KR" altLang="en-US" dirty="0"/>
              <a:t>은 작성을 편하게 하려고 한 목적이니</a:t>
            </a:r>
            <a:r>
              <a:rPr lang="en-US" altLang="ko-KR" dirty="0"/>
              <a:t>, </a:t>
            </a:r>
            <a:r>
              <a:rPr lang="ko-KR" altLang="en-US" dirty="0" err="1"/>
              <a:t>작성후</a:t>
            </a:r>
            <a:r>
              <a:rPr lang="ko-KR" altLang="en-US" dirty="0"/>
              <a:t> </a:t>
            </a:r>
            <a:r>
              <a:rPr lang="ko-KR" altLang="en-US" dirty="0" err="1"/>
              <a:t>지워주시면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5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72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‘ –</a:t>
            </a:r>
            <a:r>
              <a:rPr lang="ko-KR" altLang="en-US" dirty="0"/>
              <a:t>이름</a:t>
            </a:r>
            <a:r>
              <a:rPr lang="en-US" altLang="ko-KR" dirty="0"/>
              <a:t>‘ </a:t>
            </a:r>
            <a:r>
              <a:rPr lang="ko-KR" altLang="en-US" dirty="0"/>
              <a:t>은 작성을 편하게 하려고 한 목적이니</a:t>
            </a:r>
            <a:r>
              <a:rPr lang="en-US" altLang="ko-KR" dirty="0"/>
              <a:t>, </a:t>
            </a:r>
            <a:r>
              <a:rPr lang="ko-KR" altLang="en-US" dirty="0" err="1"/>
              <a:t>작성후</a:t>
            </a:r>
            <a:r>
              <a:rPr lang="ko-KR" altLang="en-US" dirty="0"/>
              <a:t> </a:t>
            </a:r>
            <a:r>
              <a:rPr lang="ko-KR" altLang="en-US" dirty="0" err="1"/>
              <a:t>지워주시면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085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 –</a:t>
            </a:r>
            <a:r>
              <a:rPr lang="ko-KR" altLang="en-US" dirty="0"/>
              <a:t>이름</a:t>
            </a:r>
            <a:r>
              <a:rPr lang="en-US" altLang="ko-KR" dirty="0"/>
              <a:t>‘ </a:t>
            </a:r>
            <a:r>
              <a:rPr lang="ko-KR" altLang="en-US" dirty="0"/>
              <a:t>은 작성을 편하게 하려고 한 목적이니</a:t>
            </a:r>
            <a:r>
              <a:rPr lang="en-US" altLang="ko-KR" dirty="0"/>
              <a:t>, </a:t>
            </a:r>
            <a:r>
              <a:rPr lang="ko-KR" altLang="en-US" dirty="0" err="1"/>
              <a:t>작성후</a:t>
            </a:r>
            <a:r>
              <a:rPr lang="ko-KR" altLang="en-US" dirty="0"/>
              <a:t> </a:t>
            </a:r>
            <a:r>
              <a:rPr lang="ko-KR" altLang="en-US" dirty="0" err="1"/>
              <a:t>지워주시면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57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주문내역은 </a:t>
            </a:r>
            <a:r>
              <a:rPr lang="ko-KR" altLang="en-US" dirty="0" err="1"/>
              <a:t>페이징처리가</a:t>
            </a:r>
            <a:r>
              <a:rPr lang="ko-KR" altLang="en-US" dirty="0"/>
              <a:t> </a:t>
            </a:r>
            <a:r>
              <a:rPr lang="ko-KR" altLang="en-US" dirty="0" err="1"/>
              <a:t>안된건가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975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제품관리</a:t>
            </a:r>
            <a:r>
              <a:rPr lang="en-US" altLang="ko-KR" dirty="0"/>
              <a:t>, </a:t>
            </a:r>
            <a:r>
              <a:rPr lang="ko-KR" altLang="en-US" dirty="0"/>
              <a:t>통계 </a:t>
            </a:r>
            <a:r>
              <a:rPr lang="en-US" altLang="ko-KR" dirty="0"/>
              <a:t>: </a:t>
            </a:r>
            <a:r>
              <a:rPr lang="ko-KR" altLang="en-US" dirty="0"/>
              <a:t>승훈 파일 합치면 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04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246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영수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42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주문내역은 </a:t>
            </a:r>
            <a:r>
              <a:rPr lang="ko-KR" altLang="en-US" dirty="0" err="1"/>
              <a:t>페이징처리가</a:t>
            </a:r>
            <a:r>
              <a:rPr lang="ko-KR" altLang="en-US" dirty="0"/>
              <a:t> </a:t>
            </a:r>
            <a:r>
              <a:rPr lang="ko-KR" altLang="en-US" dirty="0" err="1"/>
              <a:t>안된건가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18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660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092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나이대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연령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66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제품관리</a:t>
            </a:r>
            <a:r>
              <a:rPr lang="en-US" altLang="ko-KR" dirty="0"/>
              <a:t>, </a:t>
            </a:r>
            <a:r>
              <a:rPr lang="ko-KR" altLang="en-US" dirty="0"/>
              <a:t>통계 </a:t>
            </a:r>
            <a:r>
              <a:rPr lang="en-US" altLang="ko-KR" dirty="0"/>
              <a:t>: </a:t>
            </a:r>
            <a:r>
              <a:rPr lang="ko-KR" altLang="en-US" dirty="0"/>
              <a:t>승훈 파일 합치면 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4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 간편 로그인 눌렀을 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미회원가입자 </a:t>
            </a:r>
            <a:r>
              <a:rPr lang="en-US" altLang="ko-KR" dirty="0"/>
              <a:t>: ‘</a:t>
            </a:r>
            <a:r>
              <a:rPr lang="ko-KR" altLang="en-US" dirty="0" err="1"/>
              <a:t>알림창</a:t>
            </a:r>
            <a:r>
              <a:rPr lang="en-US" altLang="ko-KR" dirty="0"/>
              <a:t>‘ </a:t>
            </a:r>
            <a:r>
              <a:rPr lang="en-US" altLang="ko-KR" dirty="0" err="1"/>
              <a:t>sns</a:t>
            </a:r>
            <a:r>
              <a:rPr lang="ko-KR" altLang="en-US" dirty="0"/>
              <a:t>간편가입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가입자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13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 간편 로그인 눌렀을 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미회원가입자 </a:t>
            </a:r>
            <a:r>
              <a:rPr lang="en-US" altLang="ko-KR" dirty="0"/>
              <a:t>: ‘</a:t>
            </a:r>
            <a:r>
              <a:rPr lang="ko-KR" altLang="en-US" dirty="0" err="1"/>
              <a:t>알림창</a:t>
            </a:r>
            <a:r>
              <a:rPr lang="en-US" altLang="ko-KR" dirty="0"/>
              <a:t>‘ </a:t>
            </a:r>
            <a:r>
              <a:rPr lang="en-US" altLang="ko-KR" dirty="0" err="1"/>
              <a:t>sns</a:t>
            </a:r>
            <a:r>
              <a:rPr lang="ko-KR" altLang="en-US" dirty="0"/>
              <a:t>간편가입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가입자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770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영수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62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List</a:t>
            </a:r>
            <a:r>
              <a:rPr lang="ko-KR" altLang="en-US" dirty="0"/>
              <a:t>로 전부 가져오고</a:t>
            </a:r>
            <a:r>
              <a:rPr lang="en-US" altLang="ko-KR" dirty="0"/>
              <a:t>, </a:t>
            </a:r>
            <a:r>
              <a:rPr lang="ko-KR" altLang="en-US" dirty="0"/>
              <a:t>작성자는 </a:t>
            </a:r>
            <a:r>
              <a:rPr lang="en-US" altLang="ko-KR" dirty="0"/>
              <a:t>DB</a:t>
            </a:r>
            <a:r>
              <a:rPr lang="ko-KR" altLang="en-US" dirty="0"/>
              <a:t>에서 가져오고 리뷰등록일은 </a:t>
            </a:r>
            <a:r>
              <a:rPr lang="en-US" altLang="ko-KR" dirty="0"/>
              <a:t>timestamp</a:t>
            </a:r>
            <a:r>
              <a:rPr lang="ko-KR" altLang="en-US" dirty="0"/>
              <a:t>로 저장하고 </a:t>
            </a:r>
            <a:r>
              <a:rPr lang="en-US" altLang="ko-KR" dirty="0" err="1"/>
              <a:t>yyy</a:t>
            </a:r>
            <a:r>
              <a:rPr lang="en-US" altLang="ko-KR" dirty="0"/>
              <a:t>-mm-dd </a:t>
            </a:r>
            <a:r>
              <a:rPr lang="ko-KR" altLang="en-US" dirty="0"/>
              <a:t>형식으로 출력함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50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r>
              <a:rPr lang="ko-KR" altLang="en-US" dirty="0"/>
              <a:t>는 회원확인을 하고 로그인을 진행한 다음에 가능하다는 것을 이야기 해주고</a:t>
            </a:r>
            <a:endParaRPr lang="en-US" altLang="ko-KR" dirty="0"/>
          </a:p>
          <a:p>
            <a:r>
              <a:rPr lang="ko-KR" altLang="en-US" dirty="0"/>
              <a:t>글쓰기시 카테고리 설정 및 비밀번호를 설정할 수 있음을 알려줌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34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693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‘ –</a:t>
            </a:r>
            <a:r>
              <a:rPr lang="ko-KR" altLang="en-US" dirty="0"/>
              <a:t>이름</a:t>
            </a:r>
            <a:r>
              <a:rPr lang="en-US" altLang="ko-KR" dirty="0"/>
              <a:t>‘ </a:t>
            </a:r>
            <a:r>
              <a:rPr lang="ko-KR" altLang="en-US" dirty="0"/>
              <a:t>은 작성을 편하게 하려고 한 목적이니</a:t>
            </a:r>
            <a:r>
              <a:rPr lang="en-US" altLang="ko-KR" dirty="0"/>
              <a:t>, </a:t>
            </a:r>
            <a:r>
              <a:rPr lang="ko-KR" altLang="en-US" dirty="0" err="1"/>
              <a:t>작성후</a:t>
            </a:r>
            <a:r>
              <a:rPr lang="ko-KR" altLang="en-US" dirty="0"/>
              <a:t> </a:t>
            </a:r>
            <a:r>
              <a:rPr lang="ko-KR" altLang="en-US" dirty="0" err="1"/>
              <a:t>지워주시면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71C64-7F93-49CD-87E5-0B9500CFF3A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9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05E04-AD54-1D6E-7ED2-243BAC153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901010-393B-88F7-0A18-DB6049436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82F729-AAC8-154A-A9F5-E0F2FD5D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DD15A8-98E6-5B58-4684-0E1C762F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2AAC2-FC7C-15D0-7986-D60A07DC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4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69CDB-2E8C-D8B0-A364-6F902EC7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27A7E6-583F-82AC-8A5F-85FE79697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C11A0-573B-B00B-9B73-801151D6B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4ABB2-898C-F98A-FB1C-0F128165B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03221-DB98-1F4C-C604-EA979EC6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31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6A0BA2-9104-811C-A99E-82764DA61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57DD6D-FD79-BA46-0E2B-F40A612A13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A97F0A-30CF-89F5-B7DA-83E723A7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D92BE3-40E5-6883-EAA7-855B453F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9B2B81-D7D1-2690-6C65-D3ED51C5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80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D8DA6-898A-8607-F0FD-6C81A710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E6159-B69A-3780-FE8B-624236BCC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6D245-B0B7-7B8C-D202-412A809A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29A5D-1C04-BF7F-8B32-2833082C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4846F-F408-1D0D-762C-654F39F7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97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B96C4-F7F4-59D3-14E8-B3AF77E9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464831-FD6A-2C6E-CF30-F1D6F8B71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7E626-8810-C16C-9455-5BE67B5E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E9C02-D20C-5189-D57B-62552BCC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89327D-8F3B-2CD6-CC89-B97C65C0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55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CABBC-BC28-EDB3-3088-E2A9B260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4AB72-D3F9-859D-2DF1-CB9527F0B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CA1672-49D6-E051-63EA-5CA99AB27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019E0A-14B9-0544-4A5E-92182E63E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1B300B-F1D8-4EE6-C890-B2D47B3D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A39D7-7CFA-2F49-C7E7-8BB919C6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15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99C44-A1A0-94C1-F58B-D4CE45928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3C088D-9C3C-37DF-417C-8DAFDFD04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D9ED2-77F6-A48C-3D9B-C87922C0D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859731-7233-3AA7-2FFF-453C2ABDD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BD52E7-F22C-1CDF-F73E-A570F6B35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5A87E0-F228-D2A1-A3DF-C007C7873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3CE8D2-5C17-8CB1-2152-29F7EA56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02DB52-D65E-5987-D386-C47374DF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848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28DE5-15BF-CD27-4B4A-FBCB29AF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E52B1C-9574-7790-19CB-E6E7AD0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097989-0FEC-B345-17E2-4CF0D86C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661205-1B56-BE86-538A-B763AA9C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37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49336A-C271-7DFE-18C8-7ADE4A6B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F6D2E5-C7CD-9C81-A525-DE16005E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96277E-2AFA-3371-C388-4777C1F0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72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8BDF0-C9CA-8D0A-B20A-3D5BB23E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1D79E-204D-96CE-056D-6874E058E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14E7CF-D45C-E1E9-9BE5-32ABC9704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A2599E-47BE-CED0-6292-C69A6B54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DF55DA-E830-36FC-3C7F-45FA8E6C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7D9DE-BE98-A9CB-6D69-5CAA0758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5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61C3F-E3A0-EE92-10AC-C56EA9D8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11D801-18DB-77CC-E100-9581F96F9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956FCE-8D70-09BD-2EF9-AFE58AB38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798F4-1CE7-7E2C-3235-4116C700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1A0482-DD88-B50D-F25E-13674D8F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D1F582-2F01-BB2B-2242-F5953BC6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57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B927B3-33AE-696E-1E5D-06139A9AB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BCEA8D-F8B2-4EB8-19D2-EF2CBDD09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FDFF1-2ECE-6C1E-B0D5-3143DDAC1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51DD3-DEC4-4D72-803B-C4F8201DB6D8}" type="datetimeFigureOut">
              <a:rPr lang="ko-KR" altLang="en-US" smtClean="0"/>
              <a:t>2024-02-27-Tuesday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1C17AD-1930-84A5-0994-7A2D1AEA0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2830D9-AB14-D99A-2173-B91BE4BBF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C2A95-1045-4CDA-82B1-7CC2B7343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48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1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0.png"/><Relationship Id="rId5" Type="http://schemas.openxmlformats.org/officeDocument/2006/relationships/image" Target="../media/image125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3.png"/><Relationship Id="rId4" Type="http://schemas.openxmlformats.org/officeDocument/2006/relationships/image" Target="../media/image14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7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3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vproject.co.kr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4A5E43F-7806-CAC4-50C6-0FDB8D21F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16246" cy="7053943"/>
          </a:xfrm>
          <a:prstGeom prst="rect">
            <a:avLst/>
          </a:prstGeom>
          <a:noFill/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334A2735-DC27-FFA1-D8CF-87EF18EC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00" y="1020246"/>
            <a:ext cx="348136" cy="5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4B12C4-4AEF-DD40-CD5F-E2185DA44452}"/>
              </a:ext>
            </a:extLst>
          </p:cNvPr>
          <p:cNvSpPr/>
          <p:nvPr/>
        </p:nvSpPr>
        <p:spPr>
          <a:xfrm>
            <a:off x="4679795" y="4945782"/>
            <a:ext cx="283241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EEC2-B9C9-6D6A-D718-F984528F9B7B}"/>
              </a:ext>
            </a:extLst>
          </p:cNvPr>
          <p:cNvSpPr txBox="1"/>
          <p:nvPr/>
        </p:nvSpPr>
        <p:spPr>
          <a:xfrm>
            <a:off x="1513719" y="3429000"/>
            <a:ext cx="936528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 Shard </a:t>
            </a:r>
            <a:r>
              <a:rPr lang="en-US" altLang="ko-KR" sz="20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  <a:endParaRPr lang="ko-KR" altLang="en-US" sz="20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7262D3A5-38FF-17E0-9B88-4D58189D6FD6}"/>
              </a:ext>
            </a:extLst>
          </p:cNvPr>
          <p:cNvSpPr/>
          <p:nvPr/>
        </p:nvSpPr>
        <p:spPr>
          <a:xfrm flipH="1">
            <a:off x="9867897" y="1480440"/>
            <a:ext cx="348137" cy="104775"/>
          </a:xfrm>
          <a:prstGeom prst="rtTriangle">
            <a:avLst/>
          </a:prstGeom>
          <a:solidFill>
            <a:srgbClr val="C3BB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C63547-B1D6-858B-5BF5-940386047DDD}"/>
              </a:ext>
            </a:extLst>
          </p:cNvPr>
          <p:cNvSpPr/>
          <p:nvPr/>
        </p:nvSpPr>
        <p:spPr>
          <a:xfrm>
            <a:off x="9766300" y="1010919"/>
            <a:ext cx="612775" cy="45719"/>
          </a:xfrm>
          <a:prstGeom prst="roundRect">
            <a:avLst/>
          </a:prstGeom>
          <a:solidFill>
            <a:srgbClr val="E4E0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640F494-B5E9-7EF4-C2DD-02AC396D9F59}"/>
              </a:ext>
            </a:extLst>
          </p:cNvPr>
          <p:cNvSpPr/>
          <p:nvPr/>
        </p:nvSpPr>
        <p:spPr>
          <a:xfrm>
            <a:off x="10201590" y="1020246"/>
            <a:ext cx="71119" cy="460194"/>
          </a:xfrm>
          <a:prstGeom prst="roundRect">
            <a:avLst/>
          </a:prstGeom>
          <a:solidFill>
            <a:srgbClr val="E4E0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35638C-8B40-D9CA-C8AE-F434CFBE8E44}"/>
              </a:ext>
            </a:extLst>
          </p:cNvPr>
          <p:cNvSpPr/>
          <p:nvPr/>
        </p:nvSpPr>
        <p:spPr>
          <a:xfrm>
            <a:off x="9832336" y="1033778"/>
            <a:ext cx="71119" cy="409260"/>
          </a:xfrm>
          <a:prstGeom prst="roundRect">
            <a:avLst/>
          </a:prstGeom>
          <a:solidFill>
            <a:srgbClr val="E4E0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1755FF3-4053-1591-5713-1450A7F41396}"/>
              </a:ext>
            </a:extLst>
          </p:cNvPr>
          <p:cNvSpPr/>
          <p:nvPr/>
        </p:nvSpPr>
        <p:spPr>
          <a:xfrm>
            <a:off x="9855512" y="1408653"/>
            <a:ext cx="95889" cy="143573"/>
          </a:xfrm>
          <a:prstGeom prst="roundRect">
            <a:avLst/>
          </a:prstGeom>
          <a:solidFill>
            <a:srgbClr val="E4E0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AB134-9E18-92CF-58A2-086E67F8470B}"/>
              </a:ext>
            </a:extLst>
          </p:cNvPr>
          <p:cNvSpPr/>
          <p:nvPr/>
        </p:nvSpPr>
        <p:spPr>
          <a:xfrm>
            <a:off x="1701209" y="6443330"/>
            <a:ext cx="8977072" cy="633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80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585B3-A274-78C0-6F84-87CDCBDDB688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2"/>
                </a:solidFill>
              </a:rPr>
              <a:t>ER Diagram</a:t>
            </a:r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3" name="그룹 1005">
            <a:extLst>
              <a:ext uri="{FF2B5EF4-FFF2-40B4-BE49-F238E27FC236}">
                <a16:creationId xmlns:a16="http://schemas.microsoft.com/office/drawing/2014/main" id="{C3AFA161-3871-A4DD-CECD-D926A6A21EA0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5" name="Object 15">
              <a:extLst>
                <a:ext uri="{FF2B5EF4-FFF2-40B4-BE49-F238E27FC236}">
                  <a16:creationId xmlns:a16="http://schemas.microsoft.com/office/drawing/2014/main" id="{79B25D7F-F5EB-35C1-5989-E35A07F2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1ADEEF8-15CE-F7B1-23EE-CFF7D5CD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67" y="739504"/>
            <a:ext cx="8077360" cy="61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109124"/>
              </p:ext>
            </p:extLst>
          </p:nvPr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CLASS DIAGRAM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58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CF373AD-7259-A0AB-E1FF-AFFF4225B8DA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16369"/>
                </a:solidFill>
              </a:rPr>
              <a:t>Class Diagram</a:t>
            </a:r>
            <a:endParaRPr lang="ko-KR" altLang="en-US" dirty="0"/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0A04BE5F-FABA-C912-7299-EEC905E5FC70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23CEA9D7-25B4-5F9D-2EEE-6878F6F9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BF1AD64-EF4C-B96C-CF7A-754FF9BB7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72" y="839225"/>
            <a:ext cx="9529728" cy="601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6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E580E03-8C12-1F09-F04F-A042CCD0A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06" y="585211"/>
            <a:ext cx="7903004" cy="6412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373AD-7259-A0AB-E1FF-AFFF4225B8DA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16369"/>
                </a:solidFill>
              </a:rPr>
              <a:t>Class Diagram</a:t>
            </a:r>
            <a:endParaRPr lang="ko-KR" altLang="en-US" dirty="0"/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0A04BE5F-FABA-C912-7299-EEC905E5FC70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23CEA9D7-25B4-5F9D-2EEE-6878F6F9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318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CF373AD-7259-A0AB-E1FF-AFFF4225B8DA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16369"/>
                </a:solidFill>
              </a:rPr>
              <a:t>Class Diagram</a:t>
            </a:r>
            <a:endParaRPr lang="ko-KR" altLang="en-US" dirty="0"/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0A04BE5F-FABA-C912-7299-EEC905E5FC70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23CEA9D7-25B4-5F9D-2EEE-6878F6F9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2F95ED5-BEF6-D5E9-611C-B70B6D9A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76" y="1101958"/>
            <a:ext cx="5521824" cy="50522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B5C643-366F-4157-1810-6B78DE550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164" y="739504"/>
            <a:ext cx="5821552" cy="59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5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CF373AD-7259-A0AB-E1FF-AFFF4225B8DA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16369"/>
                </a:solidFill>
              </a:rPr>
              <a:t>Class Diagram</a:t>
            </a:r>
            <a:endParaRPr lang="ko-KR" altLang="en-US" dirty="0"/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0A04BE5F-FABA-C912-7299-EEC905E5FC70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23CEA9D7-25B4-5F9D-2EEE-6878F6F9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C78ABB-AE6A-E91D-D2AD-F81CF2F2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3294"/>
            <a:ext cx="12192000" cy="43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4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92B4E27-BE17-709E-B8B9-EEF305F6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36" y="3602052"/>
            <a:ext cx="8270449" cy="3437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373AD-7259-A0AB-E1FF-AFFF4225B8DA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16369"/>
                </a:solidFill>
              </a:rPr>
              <a:t>Class Diagram</a:t>
            </a:r>
            <a:endParaRPr lang="ko-KR" altLang="en-US" dirty="0"/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0A04BE5F-FABA-C912-7299-EEC905E5FC70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23CEA9D7-25B4-5F9D-2EEE-6878F6F9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F3AEEF6-6921-AF56-3A30-6CF8A45B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63" y="703790"/>
            <a:ext cx="8959237" cy="30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22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196259"/>
              </p:ext>
            </p:extLst>
          </p:nvPr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회원가입 및 로그인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72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4481E0-4186-305A-C878-A3CE451E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02" y="2209728"/>
            <a:ext cx="2934126" cy="3838556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9DEF20-37E6-D24F-FF34-E767C700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836" y="4741298"/>
            <a:ext cx="3345471" cy="1120237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FD4574-5053-02FC-B2B4-2739A31A49C7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회원가입</a:t>
            </a:r>
            <a:endParaRPr lang="ko-KR" altLang="en-US" dirty="0"/>
          </a:p>
        </p:txBody>
      </p: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3A1375F2-73C3-454C-883A-A26F20C06738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AB531878-0FE9-B6A0-E5A1-4FC1BF18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E130C88-30F2-F27B-EFB9-964751F88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533" y="2035316"/>
            <a:ext cx="3345470" cy="975445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1D8D95-03C7-364C-7175-BCCEEBB28AE4}"/>
              </a:ext>
            </a:extLst>
          </p:cNvPr>
          <p:cNvSpPr txBox="1"/>
          <p:nvPr/>
        </p:nvSpPr>
        <p:spPr>
          <a:xfrm>
            <a:off x="7485324" y="1400331"/>
            <a:ext cx="196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rgbClr val="FF0000"/>
                </a:solidFill>
              </a:rPr>
              <a:t>‘</a:t>
            </a:r>
            <a:r>
              <a:rPr lang="ko-KR" altLang="en-US" sz="1600" b="1" i="1" dirty="0">
                <a:solidFill>
                  <a:srgbClr val="FF0000"/>
                </a:solidFill>
              </a:rPr>
              <a:t>없는 </a:t>
            </a:r>
            <a:r>
              <a:rPr lang="en-US" altLang="ko-KR" sz="1600" b="1" i="1" dirty="0">
                <a:solidFill>
                  <a:srgbClr val="FF0000"/>
                </a:solidFill>
              </a:rPr>
              <a:t>ID’ </a:t>
            </a:r>
            <a:r>
              <a:rPr lang="ko-KR" altLang="en-US" sz="1600" b="1" dirty="0"/>
              <a:t>로</a:t>
            </a:r>
            <a:endParaRPr lang="en-US" altLang="ko-KR" sz="1600" b="1" dirty="0"/>
          </a:p>
          <a:p>
            <a:r>
              <a:rPr lang="ko-KR" altLang="en-US" sz="1600" b="1" dirty="0"/>
              <a:t>로그인 할 경우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951EF-6A8A-1967-BD09-8AC208669973}"/>
              </a:ext>
            </a:extLst>
          </p:cNvPr>
          <p:cNvSpPr txBox="1"/>
          <p:nvPr/>
        </p:nvSpPr>
        <p:spPr>
          <a:xfrm>
            <a:off x="5701769" y="4306575"/>
            <a:ext cx="5801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</a:rPr>
              <a:t>회원가입이 되지 않은 회원이 카카오 로그인을 눌렀을 경우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0EE8C0-E8E4-8ACE-042D-09B831BC08ED}"/>
              </a:ext>
            </a:extLst>
          </p:cNvPr>
          <p:cNvSpPr/>
          <p:nvPr/>
        </p:nvSpPr>
        <p:spPr>
          <a:xfrm>
            <a:off x="1236430" y="1026955"/>
            <a:ext cx="2943198" cy="540270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 가입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1370BE-1B7E-764E-8480-5E8156751C3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708029" y="1560080"/>
            <a:ext cx="4536" cy="649648"/>
          </a:xfrm>
          <a:prstGeom prst="line">
            <a:avLst/>
          </a:prstGeom>
          <a:ln w="28575">
            <a:solidFill>
              <a:srgbClr val="3B62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113274F-C011-BE63-D6A4-1C13D4DB146F}"/>
              </a:ext>
            </a:extLst>
          </p:cNvPr>
          <p:cNvCxnSpPr>
            <a:cxnSpLocks/>
          </p:cNvCxnSpPr>
          <p:nvPr/>
        </p:nvCxnSpPr>
        <p:spPr>
          <a:xfrm>
            <a:off x="4179626" y="2523039"/>
            <a:ext cx="235290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DAF9406-5B41-DC55-46DB-A8BC56175A3B}"/>
              </a:ext>
            </a:extLst>
          </p:cNvPr>
          <p:cNvCxnSpPr>
            <a:cxnSpLocks/>
          </p:cNvCxnSpPr>
          <p:nvPr/>
        </p:nvCxnSpPr>
        <p:spPr>
          <a:xfrm>
            <a:off x="4201929" y="5301416"/>
            <a:ext cx="2352907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84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6EFB00-2A3D-8678-4E1A-FDA3BAE3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350" y="184071"/>
            <a:ext cx="3291052" cy="503709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EB2312-29D5-58E3-ABC0-2E5FC96C3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215" y="2132367"/>
            <a:ext cx="3002503" cy="213047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8EA8FA-D734-664F-E166-771D6AC45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98" y="1198265"/>
            <a:ext cx="3705985" cy="399867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EDA806-71AD-D6E0-74E3-3D619AB2195D}"/>
              </a:ext>
            </a:extLst>
          </p:cNvPr>
          <p:cNvSpPr txBox="1"/>
          <p:nvPr/>
        </p:nvSpPr>
        <p:spPr>
          <a:xfrm>
            <a:off x="0" y="0"/>
            <a:ext cx="10350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소셜 간편</a:t>
            </a:r>
            <a:r>
              <a:rPr lang="en-US" altLang="ko-KR" sz="4000" dirty="0">
                <a:solidFill>
                  <a:srgbClr val="416369"/>
                </a:solidFill>
              </a:rPr>
              <a:t>/ </a:t>
            </a:r>
            <a:r>
              <a:rPr lang="ko-KR" altLang="en-US" sz="4000" dirty="0">
                <a:solidFill>
                  <a:srgbClr val="416369"/>
                </a:solidFill>
              </a:rPr>
              <a:t>일반 회원가입</a:t>
            </a:r>
            <a:endParaRPr lang="ko-KR" altLang="en-US" dirty="0"/>
          </a:p>
        </p:txBody>
      </p: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28928EF5-DAC3-C5A8-F099-5ED2098B7053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CCC2DB16-4E43-31DA-CF27-9745B9D8B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F295DAA-2DA3-2811-BE4A-3093D4F6FCC5}"/>
              </a:ext>
            </a:extLst>
          </p:cNvPr>
          <p:cNvCxnSpPr>
            <a:cxnSpLocks/>
          </p:cNvCxnSpPr>
          <p:nvPr/>
        </p:nvCxnSpPr>
        <p:spPr>
          <a:xfrm>
            <a:off x="4179626" y="3221539"/>
            <a:ext cx="622589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3222E51-35A0-8355-9F39-385149164B7A}"/>
              </a:ext>
            </a:extLst>
          </p:cNvPr>
          <p:cNvCxnSpPr>
            <a:cxnSpLocks/>
          </p:cNvCxnSpPr>
          <p:nvPr/>
        </p:nvCxnSpPr>
        <p:spPr>
          <a:xfrm flipH="1">
            <a:off x="7804718" y="3238316"/>
            <a:ext cx="64963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1A8E51-3756-78E5-4AA3-F153CDC3F042}"/>
              </a:ext>
            </a:extLst>
          </p:cNvPr>
          <p:cNvSpPr txBox="1"/>
          <p:nvPr/>
        </p:nvSpPr>
        <p:spPr>
          <a:xfrm>
            <a:off x="744489" y="5363314"/>
            <a:ext cx="3705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간편로그인 시 </a:t>
            </a:r>
            <a:endParaRPr lang="en-US" altLang="ko-KR" sz="1600" b="1" dirty="0"/>
          </a:p>
          <a:p>
            <a:r>
              <a:rPr lang="ko-KR" altLang="en-US" sz="1600" b="1" dirty="0"/>
              <a:t>추가 정보를 위한 간편가입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FD6E8-DD6C-E8BB-C978-55F611949982}"/>
              </a:ext>
            </a:extLst>
          </p:cNvPr>
          <p:cNvSpPr txBox="1"/>
          <p:nvPr/>
        </p:nvSpPr>
        <p:spPr>
          <a:xfrm>
            <a:off x="9333986" y="5486424"/>
            <a:ext cx="203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일반 회원 가입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07D4BF-F18E-CB6D-D85C-2EDE399FD296}"/>
              </a:ext>
            </a:extLst>
          </p:cNvPr>
          <p:cNvSpPr txBox="1"/>
          <p:nvPr/>
        </p:nvSpPr>
        <p:spPr>
          <a:xfrm>
            <a:off x="4583011" y="1438539"/>
            <a:ext cx="3546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약관 동의</a:t>
            </a:r>
            <a:endParaRPr lang="en-US" altLang="ko-KR" sz="1600" b="1" dirty="0"/>
          </a:p>
          <a:p>
            <a:pPr algn="ctr"/>
            <a:r>
              <a:rPr lang="en-US" altLang="ko-KR" sz="1600" i="1" dirty="0"/>
              <a:t>* </a:t>
            </a:r>
            <a:r>
              <a:rPr lang="ko-KR" altLang="en-US" sz="1600" i="1" dirty="0"/>
              <a:t>미동의 시 회원가입 불가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E0D74C-8A33-5CC1-D92B-6C73004824BB}"/>
              </a:ext>
            </a:extLst>
          </p:cNvPr>
          <p:cNvCxnSpPr>
            <a:cxnSpLocks/>
          </p:cNvCxnSpPr>
          <p:nvPr/>
        </p:nvCxnSpPr>
        <p:spPr>
          <a:xfrm>
            <a:off x="6292178" y="4297796"/>
            <a:ext cx="0" cy="3240688"/>
          </a:xfrm>
          <a:prstGeom prst="straightConnector1">
            <a:avLst/>
          </a:prstGeom>
          <a:ln w="76200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약광동의 박스">
            <a:extLst>
              <a:ext uri="{FF2B5EF4-FFF2-40B4-BE49-F238E27FC236}">
                <a16:creationId xmlns:a16="http://schemas.microsoft.com/office/drawing/2014/main" id="{E5D80B59-AC38-30DE-8A56-3322C43D1776}"/>
              </a:ext>
            </a:extLst>
          </p:cNvPr>
          <p:cNvSpPr/>
          <p:nvPr/>
        </p:nvSpPr>
        <p:spPr>
          <a:xfrm>
            <a:off x="835554" y="3507288"/>
            <a:ext cx="3012546" cy="14457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약광동의 박스">
            <a:extLst>
              <a:ext uri="{FF2B5EF4-FFF2-40B4-BE49-F238E27FC236}">
                <a16:creationId xmlns:a16="http://schemas.microsoft.com/office/drawing/2014/main" id="{5F208896-17E3-5D70-1A79-F63649FB2D5C}"/>
              </a:ext>
            </a:extLst>
          </p:cNvPr>
          <p:cNvSpPr/>
          <p:nvPr/>
        </p:nvSpPr>
        <p:spPr>
          <a:xfrm>
            <a:off x="8660278" y="3943852"/>
            <a:ext cx="3012546" cy="707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qna 선택 박스">
            <a:extLst>
              <a:ext uri="{FF2B5EF4-FFF2-40B4-BE49-F238E27FC236}">
                <a16:creationId xmlns:a16="http://schemas.microsoft.com/office/drawing/2014/main" id="{7E5FC5A6-AFC7-2C4B-7447-34893E061326}"/>
              </a:ext>
            </a:extLst>
          </p:cNvPr>
          <p:cNvSpPr/>
          <p:nvPr/>
        </p:nvSpPr>
        <p:spPr>
          <a:xfrm>
            <a:off x="8703145" y="1198905"/>
            <a:ext cx="2884022" cy="353944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25575B-0677-CEA3-E420-7BE95FDD6718}"/>
              </a:ext>
            </a:extLst>
          </p:cNvPr>
          <p:cNvSpPr txBox="1"/>
          <p:nvPr/>
        </p:nvSpPr>
        <p:spPr>
          <a:xfrm>
            <a:off x="8393289" y="1636838"/>
            <a:ext cx="3546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/>
              <a:t>이메일 인증 요청</a:t>
            </a:r>
          </a:p>
        </p:txBody>
      </p:sp>
    </p:spTree>
    <p:extLst>
      <p:ext uri="{BB962C8B-B14F-4D97-AF65-F5344CB8AC3E}">
        <p14:creationId xmlns:p14="http://schemas.microsoft.com/office/powerpoint/2010/main" val="334714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C2847F-C1B2-5BC9-296E-6C6FA7F382F4}"/>
              </a:ext>
            </a:extLst>
          </p:cNvPr>
          <p:cNvSpPr txBox="1"/>
          <p:nvPr/>
        </p:nvSpPr>
        <p:spPr>
          <a:xfrm>
            <a:off x="0" y="391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목차</a:t>
            </a:r>
            <a:endParaRPr lang="ko-KR" altLang="en-US" dirty="0"/>
          </a:p>
        </p:txBody>
      </p:sp>
      <p:grpSp>
        <p:nvGrpSpPr>
          <p:cNvPr id="8" name="그룹 1005">
            <a:extLst>
              <a:ext uri="{FF2B5EF4-FFF2-40B4-BE49-F238E27FC236}">
                <a16:creationId xmlns:a16="http://schemas.microsoft.com/office/drawing/2014/main" id="{DC678690-6764-2DF4-2FD8-8F5DA6AA218E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63220A29-7B82-B6D7-3081-381EB10E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A4D182F-AF90-D348-50F8-1E069D90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EDA806-71AD-D6E0-74E3-3D619AB2195D}"/>
              </a:ext>
            </a:extLst>
          </p:cNvPr>
          <p:cNvSpPr txBox="1"/>
          <p:nvPr/>
        </p:nvSpPr>
        <p:spPr>
          <a:xfrm>
            <a:off x="0" y="0"/>
            <a:ext cx="103505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이메일 인증</a:t>
            </a:r>
            <a:endParaRPr lang="ko-KR" altLang="en-US" dirty="0"/>
          </a:p>
        </p:txBody>
      </p:sp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28928EF5-DAC3-C5A8-F099-5ED2098B7053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3" name="Object 15">
              <a:extLst>
                <a:ext uri="{FF2B5EF4-FFF2-40B4-BE49-F238E27FC236}">
                  <a16:creationId xmlns:a16="http://schemas.microsoft.com/office/drawing/2014/main" id="{CCC2DB16-4E43-31DA-CF27-9745B9D8B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07BB86-2163-28F8-751D-DA9CA4E4AA77}"/>
              </a:ext>
            </a:extLst>
          </p:cNvPr>
          <p:cNvSpPr/>
          <p:nvPr/>
        </p:nvSpPr>
        <p:spPr>
          <a:xfrm>
            <a:off x="4802215" y="5697022"/>
            <a:ext cx="3058107" cy="914376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일반 회원회원 가입 성공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* </a:t>
            </a:r>
            <a:r>
              <a:rPr lang="ko-KR" altLang="en-US" i="1" dirty="0">
                <a:solidFill>
                  <a:schemeClr val="tx1"/>
                </a:solidFill>
              </a:rPr>
              <a:t>가입 축하 쿠폰 발급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37BC088-B16F-EBF1-6F02-C03D6D6384FD}"/>
              </a:ext>
            </a:extLst>
          </p:cNvPr>
          <p:cNvCxnSpPr>
            <a:cxnSpLocks/>
          </p:cNvCxnSpPr>
          <p:nvPr/>
        </p:nvCxnSpPr>
        <p:spPr>
          <a:xfrm>
            <a:off x="6292178" y="-20204"/>
            <a:ext cx="0" cy="1683904"/>
          </a:xfrm>
          <a:prstGeom prst="straightConnector1">
            <a:avLst/>
          </a:prstGeom>
          <a:ln w="76200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EBCB3F-912B-F64C-ECAD-53CE801A5D5A}"/>
              </a:ext>
            </a:extLst>
          </p:cNvPr>
          <p:cNvSpPr/>
          <p:nvPr/>
        </p:nvSpPr>
        <p:spPr>
          <a:xfrm>
            <a:off x="4802215" y="3623734"/>
            <a:ext cx="3058107" cy="914376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</a:rPr>
              <a:t>일반 회원가입 시 </a:t>
            </a:r>
            <a:endParaRPr lang="en-US" altLang="ko-KR" b="1" i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i="1" dirty="0">
                <a:solidFill>
                  <a:schemeClr val="tx1"/>
                </a:solidFill>
              </a:rPr>
              <a:t>‘</a:t>
            </a:r>
            <a:r>
              <a:rPr lang="ko-KR" altLang="en-US" b="1" i="1" dirty="0">
                <a:solidFill>
                  <a:schemeClr val="tx1"/>
                </a:solidFill>
              </a:rPr>
              <a:t>이메일 인증</a:t>
            </a:r>
            <a:r>
              <a:rPr lang="en-US" altLang="ko-KR" b="1" i="1" dirty="0">
                <a:solidFill>
                  <a:schemeClr val="tx1"/>
                </a:solidFill>
              </a:rPr>
              <a:t>’ </a:t>
            </a:r>
            <a:r>
              <a:rPr lang="ko-KR" altLang="en-US" b="1" i="1" dirty="0">
                <a:solidFill>
                  <a:schemeClr val="tx1"/>
                </a:solidFill>
              </a:rPr>
              <a:t>요청</a:t>
            </a:r>
            <a:endParaRPr lang="en-US" altLang="ko-KR" b="1" i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B6C4F8-7DC3-F622-51B1-89D3D7FE6375}"/>
              </a:ext>
            </a:extLst>
          </p:cNvPr>
          <p:cNvCxnSpPr>
            <a:cxnSpLocks/>
          </p:cNvCxnSpPr>
          <p:nvPr/>
        </p:nvCxnSpPr>
        <p:spPr>
          <a:xfrm flipH="1">
            <a:off x="6292177" y="4555044"/>
            <a:ext cx="1" cy="1158912"/>
          </a:xfrm>
          <a:prstGeom prst="straightConnector1">
            <a:avLst/>
          </a:prstGeom>
          <a:ln w="76200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B31F0E-0B7C-6B68-572D-F1D1A002A1BC}"/>
              </a:ext>
            </a:extLst>
          </p:cNvPr>
          <p:cNvSpPr/>
          <p:nvPr/>
        </p:nvSpPr>
        <p:spPr>
          <a:xfrm>
            <a:off x="8821446" y="1812278"/>
            <a:ext cx="3058107" cy="91437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1" dirty="0">
                <a:solidFill>
                  <a:schemeClr val="tx1"/>
                </a:solidFill>
              </a:rPr>
              <a:t>카카오 회원</a:t>
            </a:r>
            <a:endParaRPr lang="en-US" altLang="ko-KR" b="1" i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i="1" dirty="0">
                <a:solidFill>
                  <a:schemeClr val="tx1"/>
                </a:solidFill>
              </a:rPr>
              <a:t>회원 가입 성공</a:t>
            </a:r>
            <a:endParaRPr lang="en-US" altLang="ko-KR" b="1" i="1" dirty="0">
              <a:solidFill>
                <a:schemeClr val="tx1"/>
              </a:solidFill>
            </a:endParaRPr>
          </a:p>
          <a:p>
            <a:pPr algn="ctr"/>
            <a:r>
              <a:rPr lang="en-US" altLang="ko-KR" i="1" dirty="0">
                <a:solidFill>
                  <a:schemeClr val="tx1"/>
                </a:solidFill>
              </a:rPr>
              <a:t>* </a:t>
            </a:r>
            <a:r>
              <a:rPr lang="ko-KR" altLang="en-US" i="1" dirty="0">
                <a:solidFill>
                  <a:schemeClr val="tx1"/>
                </a:solidFill>
              </a:rPr>
              <a:t>가입 축하 쿠폰 발급</a:t>
            </a:r>
            <a:endParaRPr lang="en-US" altLang="ko-KR" i="1" dirty="0">
              <a:solidFill>
                <a:schemeClr val="tx1"/>
              </a:solidFill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B969A026-C1F2-2AF7-1500-CA20FA6207D7}"/>
              </a:ext>
            </a:extLst>
          </p:cNvPr>
          <p:cNvSpPr/>
          <p:nvPr/>
        </p:nvSpPr>
        <p:spPr>
          <a:xfrm>
            <a:off x="4323678" y="1653258"/>
            <a:ext cx="3936999" cy="1232417"/>
          </a:xfrm>
          <a:prstGeom prst="flowChartDecision">
            <a:avLst/>
          </a:prstGeom>
          <a:noFill/>
          <a:ln w="38100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회원 가입 구분</a:t>
            </a:r>
            <a:b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1050" b="1" dirty="0">
                <a:solidFill>
                  <a:schemeClr val="tx1"/>
                </a:solidFill>
              </a:rPr>
              <a:t>* </a:t>
            </a:r>
            <a:r>
              <a:rPr lang="ko-KR" altLang="en-US" sz="1050" b="1" dirty="0">
                <a:solidFill>
                  <a:schemeClr val="tx1"/>
                </a:solidFill>
              </a:rPr>
              <a:t>일반회원</a:t>
            </a:r>
            <a:r>
              <a:rPr lang="en-US" altLang="ko-KR" sz="1050" b="1" dirty="0">
                <a:solidFill>
                  <a:schemeClr val="tx1"/>
                </a:solidFill>
              </a:rPr>
              <a:t>/ </a:t>
            </a:r>
            <a:r>
              <a:rPr lang="ko-KR" altLang="en-US" sz="1050" b="1" dirty="0">
                <a:solidFill>
                  <a:schemeClr val="tx1"/>
                </a:solidFill>
              </a:rPr>
              <a:t>카카오가입 회원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6B1C98E-7709-9CE7-0934-EB289CA22582}"/>
              </a:ext>
            </a:extLst>
          </p:cNvPr>
          <p:cNvCxnSpPr>
            <a:cxnSpLocks/>
          </p:cNvCxnSpPr>
          <p:nvPr/>
        </p:nvCxnSpPr>
        <p:spPr>
          <a:xfrm>
            <a:off x="6292177" y="2885675"/>
            <a:ext cx="0" cy="721125"/>
          </a:xfrm>
          <a:prstGeom prst="straightConnector1">
            <a:avLst/>
          </a:prstGeom>
          <a:ln w="76200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DA879ED-A006-9310-7E77-4E4DE6D9EE25}"/>
              </a:ext>
            </a:extLst>
          </p:cNvPr>
          <p:cNvSpPr txBox="1"/>
          <p:nvPr/>
        </p:nvSpPr>
        <p:spPr>
          <a:xfrm>
            <a:off x="7860322" y="1795344"/>
            <a:ext cx="117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/>
              <a:t>카카오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B94063-1927-81E1-0FE8-EBECFF8486A4}"/>
              </a:ext>
            </a:extLst>
          </p:cNvPr>
          <p:cNvSpPr txBox="1"/>
          <p:nvPr/>
        </p:nvSpPr>
        <p:spPr>
          <a:xfrm>
            <a:off x="6331268" y="2957300"/>
            <a:ext cx="117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/>
              <a:t>일반 회원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8972A53-E25A-E536-505A-974211839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77" y="2726654"/>
            <a:ext cx="3368332" cy="23700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36789E-EA57-5232-8368-62E93459911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260677" y="2269466"/>
            <a:ext cx="560769" cy="660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3DD177-406D-EAAD-D1F4-E1663AD62EFB}"/>
              </a:ext>
            </a:extLst>
          </p:cNvPr>
          <p:cNvCxnSpPr>
            <a:cxnSpLocks/>
          </p:cNvCxnSpPr>
          <p:nvPr/>
        </p:nvCxnSpPr>
        <p:spPr>
          <a:xfrm>
            <a:off x="3762909" y="3831139"/>
            <a:ext cx="103930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7A06873-7C97-1714-593E-5F0C23DB6B36}"/>
              </a:ext>
            </a:extLst>
          </p:cNvPr>
          <p:cNvCxnSpPr>
            <a:cxnSpLocks/>
          </p:cNvCxnSpPr>
          <p:nvPr/>
        </p:nvCxnSpPr>
        <p:spPr>
          <a:xfrm flipH="1">
            <a:off x="3762909" y="4224839"/>
            <a:ext cx="100168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BBD97F-A47D-0FD0-A10D-3C28216506F5}"/>
              </a:ext>
            </a:extLst>
          </p:cNvPr>
          <p:cNvSpPr txBox="1"/>
          <p:nvPr/>
        </p:nvSpPr>
        <p:spPr>
          <a:xfrm>
            <a:off x="3746305" y="3454457"/>
            <a:ext cx="117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/>
              <a:t>요청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EE8EA5-5DBF-A8DE-0F1A-C8E96B22234E}"/>
              </a:ext>
            </a:extLst>
          </p:cNvPr>
          <p:cNvSpPr txBox="1"/>
          <p:nvPr/>
        </p:nvSpPr>
        <p:spPr>
          <a:xfrm>
            <a:off x="3734844" y="4377300"/>
            <a:ext cx="117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i="1" dirty="0"/>
              <a:t>인증</a:t>
            </a:r>
          </a:p>
        </p:txBody>
      </p:sp>
    </p:spTree>
    <p:extLst>
      <p:ext uri="{BB962C8B-B14F-4D97-AF65-F5344CB8AC3E}">
        <p14:creationId xmlns:p14="http://schemas.microsoft.com/office/powerpoint/2010/main" val="17718957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B6274E9-0EC6-65F2-503E-DCD35EB9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546" y="1628317"/>
            <a:ext cx="3932261" cy="174513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4481E0-4186-305A-C878-A3CE451E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02" y="2209728"/>
            <a:ext cx="2934126" cy="3838556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FD4574-5053-02FC-B2B4-2739A31A49C7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비밀번호 변경</a:t>
            </a:r>
            <a:endParaRPr lang="ko-KR" altLang="en-US" dirty="0"/>
          </a:p>
        </p:txBody>
      </p: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3A1375F2-73C3-454C-883A-A26F20C06738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AB531878-0FE9-B6A0-E5A1-4FC1BF18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1D8D95-03C7-364C-7175-BCCEEBB28AE4}"/>
              </a:ext>
            </a:extLst>
          </p:cNvPr>
          <p:cNvSpPr txBox="1"/>
          <p:nvPr/>
        </p:nvSpPr>
        <p:spPr>
          <a:xfrm>
            <a:off x="9098056" y="1157951"/>
            <a:ext cx="2693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비밀번호 찾기 페이지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951EF-6A8A-1967-BD09-8AC208669973}"/>
              </a:ext>
            </a:extLst>
          </p:cNvPr>
          <p:cNvSpPr txBox="1"/>
          <p:nvPr/>
        </p:nvSpPr>
        <p:spPr>
          <a:xfrm>
            <a:off x="6197241" y="5530772"/>
            <a:ext cx="5594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</a:rPr>
              <a:t>이메일 인증 시 </a:t>
            </a:r>
            <a:r>
              <a:rPr lang="en-US" altLang="ko-KR" sz="1600" b="1" u="sng" dirty="0">
                <a:solidFill>
                  <a:schemeClr val="accent1"/>
                </a:solidFill>
              </a:rPr>
              <a:t>DB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에 등록된 이메일이 없을 경우 </a:t>
            </a:r>
            <a:r>
              <a:rPr lang="ko-KR" altLang="en-US" sz="1600" b="1" dirty="0">
                <a:solidFill>
                  <a:schemeClr val="accent1"/>
                </a:solidFill>
              </a:rPr>
              <a:t>알림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0EE8C0-E8E4-8ACE-042D-09B831BC08ED}"/>
              </a:ext>
            </a:extLst>
          </p:cNvPr>
          <p:cNvSpPr/>
          <p:nvPr/>
        </p:nvSpPr>
        <p:spPr>
          <a:xfrm>
            <a:off x="1236430" y="1026955"/>
            <a:ext cx="2943198" cy="540270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비밀번호 변경 요청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F1370BE-1B7E-764E-8480-5E8156751C3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708029" y="1560080"/>
            <a:ext cx="4536" cy="649648"/>
          </a:xfrm>
          <a:prstGeom prst="line">
            <a:avLst/>
          </a:prstGeom>
          <a:ln w="28575">
            <a:solidFill>
              <a:srgbClr val="3B62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113274F-C011-BE63-D6A4-1C13D4DB146F}"/>
              </a:ext>
            </a:extLst>
          </p:cNvPr>
          <p:cNvCxnSpPr>
            <a:cxnSpLocks/>
          </p:cNvCxnSpPr>
          <p:nvPr/>
        </p:nvCxnSpPr>
        <p:spPr>
          <a:xfrm flipV="1">
            <a:off x="4010302" y="2523039"/>
            <a:ext cx="2522231" cy="12858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DAF9406-5B41-DC55-46DB-A8BC56175A3B}"/>
              </a:ext>
            </a:extLst>
          </p:cNvPr>
          <p:cNvCxnSpPr>
            <a:cxnSpLocks/>
          </p:cNvCxnSpPr>
          <p:nvPr/>
        </p:nvCxnSpPr>
        <p:spPr>
          <a:xfrm>
            <a:off x="8635756" y="3373448"/>
            <a:ext cx="0" cy="109600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qna 선택 박스">
            <a:extLst>
              <a:ext uri="{FF2B5EF4-FFF2-40B4-BE49-F238E27FC236}">
                <a16:creationId xmlns:a16="http://schemas.microsoft.com/office/drawing/2014/main" id="{1247A794-9561-1BB7-2743-EC850408ACED}"/>
              </a:ext>
            </a:extLst>
          </p:cNvPr>
          <p:cNvSpPr/>
          <p:nvPr/>
        </p:nvSpPr>
        <p:spPr>
          <a:xfrm flipV="1">
            <a:off x="3381153" y="3565030"/>
            <a:ext cx="629149" cy="487722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666589B-B5AE-02B6-5F28-242413867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73" y="1157951"/>
            <a:ext cx="2735817" cy="3886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B2A59E-CCFD-E076-9F76-B93B3F217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2036" y="4469450"/>
            <a:ext cx="3067439" cy="855165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</p:spTree>
    <p:extLst>
      <p:ext uri="{BB962C8B-B14F-4D97-AF65-F5344CB8AC3E}">
        <p14:creationId xmlns:p14="http://schemas.microsoft.com/office/powerpoint/2010/main" val="2344850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FD4574-5053-02FC-B2B4-2739A31A49C7}"/>
              </a:ext>
            </a:extLst>
          </p:cNvPr>
          <p:cNvSpPr txBox="1"/>
          <p:nvPr/>
        </p:nvSpPr>
        <p:spPr>
          <a:xfrm>
            <a:off x="0" y="0"/>
            <a:ext cx="855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비밀번호 변경 </a:t>
            </a:r>
            <a:r>
              <a:rPr lang="en-US" altLang="ko-KR" sz="4000" dirty="0">
                <a:solidFill>
                  <a:srgbClr val="416369"/>
                </a:solidFill>
              </a:rPr>
              <a:t>– </a:t>
            </a:r>
            <a:r>
              <a:rPr lang="ko-KR" altLang="en-US" sz="4000" dirty="0">
                <a:solidFill>
                  <a:srgbClr val="416369"/>
                </a:solidFill>
              </a:rPr>
              <a:t>인증번호 요청</a:t>
            </a:r>
            <a:endParaRPr lang="ko-KR" altLang="en-US" dirty="0"/>
          </a:p>
        </p:txBody>
      </p: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3A1375F2-73C3-454C-883A-A26F20C06738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AB531878-0FE9-B6A0-E5A1-4FC1BF18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F4321C4-2D06-E718-5D10-3770751ADB02}"/>
              </a:ext>
            </a:extLst>
          </p:cNvPr>
          <p:cNvSpPr txBox="1"/>
          <p:nvPr/>
        </p:nvSpPr>
        <p:spPr>
          <a:xfrm>
            <a:off x="407780" y="1346434"/>
            <a:ext cx="3430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이메일 인증 시 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등록된 이메일이 있는 경우 </a:t>
            </a:r>
            <a:endParaRPr lang="en-US" altLang="ko-K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600" b="1" u="sng" dirty="0">
                <a:solidFill>
                  <a:schemeClr val="accent1"/>
                </a:solidFill>
              </a:rPr>
              <a:t>‘</a:t>
            </a:r>
            <a:r>
              <a:rPr lang="ko-KR" altLang="en-US" sz="1600" b="1" u="sng" dirty="0">
                <a:solidFill>
                  <a:schemeClr val="accent1"/>
                </a:solidFill>
              </a:rPr>
              <a:t>이메일 전송</a:t>
            </a:r>
            <a:r>
              <a:rPr lang="en-US" altLang="ko-KR" sz="1600" b="1" u="sng" dirty="0">
                <a:solidFill>
                  <a:schemeClr val="accent1"/>
                </a:solidFill>
              </a:rPr>
              <a:t>’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55DC8EE-ABAB-0441-70E7-9B47E56D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1" y="4986673"/>
            <a:ext cx="3630730" cy="98284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1C0678-FDC8-23C6-4F2A-9A64F5570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31" y="2503278"/>
            <a:ext cx="3672854" cy="169967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E1059C2-83C1-A0D9-42B6-73946DA50B38}"/>
              </a:ext>
            </a:extLst>
          </p:cNvPr>
          <p:cNvCxnSpPr>
            <a:cxnSpLocks/>
          </p:cNvCxnSpPr>
          <p:nvPr/>
        </p:nvCxnSpPr>
        <p:spPr>
          <a:xfrm>
            <a:off x="2298450" y="4247709"/>
            <a:ext cx="0" cy="6964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E7B3328A-B7D6-8D53-C35D-7C42716A3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828" y="1314012"/>
            <a:ext cx="3649315" cy="268949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49EE5F6-1758-AA4A-DDD6-1B0522E93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1443" y="4767495"/>
            <a:ext cx="3874084" cy="178707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743DFD4-77CA-6228-7491-4B27DEC52137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179885" y="2658760"/>
            <a:ext cx="1233943" cy="281933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39453D-EC36-4647-BA90-319A93424FB9}"/>
              </a:ext>
            </a:extLst>
          </p:cNvPr>
          <p:cNvCxnSpPr>
            <a:cxnSpLocks/>
          </p:cNvCxnSpPr>
          <p:nvPr/>
        </p:nvCxnSpPr>
        <p:spPr>
          <a:xfrm>
            <a:off x="7238485" y="4039164"/>
            <a:ext cx="0" cy="69643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5C0ECC6-CF45-6A92-2C63-8EBF848582B4}"/>
              </a:ext>
            </a:extLst>
          </p:cNvPr>
          <p:cNvSpPr txBox="1"/>
          <p:nvPr/>
        </p:nvSpPr>
        <p:spPr>
          <a:xfrm>
            <a:off x="5301443" y="727230"/>
            <a:ext cx="343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/>
              <a:t>회원 정보에 등록된 이메일로 </a:t>
            </a:r>
            <a:endParaRPr lang="en-US" altLang="ko-KR" sz="1600" b="1" i="1" dirty="0"/>
          </a:p>
          <a:p>
            <a:r>
              <a:rPr lang="ko-KR" altLang="en-US" sz="1600" b="1" i="1" dirty="0"/>
              <a:t>인증번호 발송</a:t>
            </a:r>
            <a:endParaRPr lang="en-US" altLang="ko-KR" sz="1600" b="1" i="1" dirty="0"/>
          </a:p>
        </p:txBody>
      </p:sp>
      <p:sp>
        <p:nvSpPr>
          <p:cNvPr id="40" name="qna 선택 박스">
            <a:extLst>
              <a:ext uri="{FF2B5EF4-FFF2-40B4-BE49-F238E27FC236}">
                <a16:creationId xmlns:a16="http://schemas.microsoft.com/office/drawing/2014/main" id="{29C543D3-770B-05C7-82B6-58CF6D513D2B}"/>
              </a:ext>
            </a:extLst>
          </p:cNvPr>
          <p:cNvSpPr/>
          <p:nvPr/>
        </p:nvSpPr>
        <p:spPr>
          <a:xfrm flipV="1">
            <a:off x="5649574" y="3315057"/>
            <a:ext cx="1645688" cy="284682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qna 선택 박스">
            <a:extLst>
              <a:ext uri="{FF2B5EF4-FFF2-40B4-BE49-F238E27FC236}">
                <a16:creationId xmlns:a16="http://schemas.microsoft.com/office/drawing/2014/main" id="{D54B8E6C-B1CE-DA82-19BD-02809DB2CE1C}"/>
              </a:ext>
            </a:extLst>
          </p:cNvPr>
          <p:cNvSpPr/>
          <p:nvPr/>
        </p:nvSpPr>
        <p:spPr>
          <a:xfrm flipV="1">
            <a:off x="5702739" y="5926764"/>
            <a:ext cx="1645688" cy="284682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5A99D38-BD1A-4CB0-9489-C0352F4FAC9D}"/>
              </a:ext>
            </a:extLst>
          </p:cNvPr>
          <p:cNvCxnSpPr>
            <a:cxnSpLocks/>
          </p:cNvCxnSpPr>
          <p:nvPr/>
        </p:nvCxnSpPr>
        <p:spPr>
          <a:xfrm>
            <a:off x="7295262" y="6554571"/>
            <a:ext cx="0" cy="69643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671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FD4574-5053-02FC-B2B4-2739A31A49C7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비밀번호 변경 확인</a:t>
            </a:r>
            <a:endParaRPr lang="ko-KR" altLang="en-US" dirty="0"/>
          </a:p>
        </p:txBody>
      </p: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3A1375F2-73C3-454C-883A-A26F20C06738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AB531878-0FE9-B6A0-E5A1-4FC1BF18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6F0E60-3B6B-31F6-2BBE-0B1E61E89EF9}"/>
              </a:ext>
            </a:extLst>
          </p:cNvPr>
          <p:cNvCxnSpPr>
            <a:cxnSpLocks/>
          </p:cNvCxnSpPr>
          <p:nvPr/>
        </p:nvCxnSpPr>
        <p:spPr>
          <a:xfrm flipH="1">
            <a:off x="7295261" y="-36729"/>
            <a:ext cx="1" cy="135752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22173CF3-81F8-913A-F964-CF8E7FF7035C}"/>
              </a:ext>
            </a:extLst>
          </p:cNvPr>
          <p:cNvSpPr/>
          <p:nvPr/>
        </p:nvSpPr>
        <p:spPr>
          <a:xfrm>
            <a:off x="5361264" y="1320800"/>
            <a:ext cx="3936999" cy="1232417"/>
          </a:xfrm>
          <a:prstGeom prst="flowChartDecision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>
                <a:solidFill>
                  <a:schemeClr val="tx1"/>
                </a:solidFill>
              </a:rPr>
              <a:t>변경 할 </a:t>
            </a:r>
            <a:endParaRPr lang="en-US" altLang="ko-KR" sz="1600" b="1" i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i="1" dirty="0">
                <a:solidFill>
                  <a:schemeClr val="tx1"/>
                </a:solidFill>
              </a:rPr>
              <a:t>새 비밀번호</a:t>
            </a:r>
            <a:endParaRPr lang="en-US" altLang="ko-KR" sz="1600" b="1" i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i="1" dirty="0">
                <a:solidFill>
                  <a:schemeClr val="tx1"/>
                </a:solidFill>
              </a:rPr>
              <a:t>일치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A3BA899-D34B-F5CD-4D5B-47CD924A1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79" y="1360147"/>
            <a:ext cx="3985347" cy="123241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0DFA11-3EA7-02CF-C754-9702902DE660}"/>
              </a:ext>
            </a:extLst>
          </p:cNvPr>
          <p:cNvCxnSpPr>
            <a:cxnSpLocks/>
          </p:cNvCxnSpPr>
          <p:nvPr/>
        </p:nvCxnSpPr>
        <p:spPr>
          <a:xfrm flipH="1">
            <a:off x="4686300" y="1937008"/>
            <a:ext cx="67801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0800D9-8857-4FB2-E7A8-7041F6F97601}"/>
              </a:ext>
            </a:extLst>
          </p:cNvPr>
          <p:cNvSpPr txBox="1"/>
          <p:nvPr/>
        </p:nvSpPr>
        <p:spPr>
          <a:xfrm>
            <a:off x="4550775" y="1464168"/>
            <a:ext cx="117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>
                <a:solidFill>
                  <a:srgbClr val="C00000"/>
                </a:solidFill>
              </a:rPr>
              <a:t>불일치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0D1363-110E-E074-0BCF-9C7087B9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06" y="3309499"/>
            <a:ext cx="3573860" cy="102110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ABCC994-F5CC-6FC8-163D-63B426CB20C9}"/>
              </a:ext>
            </a:extLst>
          </p:cNvPr>
          <p:cNvCxnSpPr>
            <a:cxnSpLocks/>
          </p:cNvCxnSpPr>
          <p:nvPr/>
        </p:nvCxnSpPr>
        <p:spPr>
          <a:xfrm>
            <a:off x="7329763" y="2604916"/>
            <a:ext cx="0" cy="67876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F53D9BD8-7139-2CF0-AEDB-F1673ADE5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1878" y="5008627"/>
            <a:ext cx="3943715" cy="12324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0959FE7-8D77-0504-F8C9-AC34B84AC29E}"/>
              </a:ext>
            </a:extLst>
          </p:cNvPr>
          <p:cNvSpPr txBox="1"/>
          <p:nvPr/>
        </p:nvSpPr>
        <p:spPr>
          <a:xfrm>
            <a:off x="7368428" y="2640850"/>
            <a:ext cx="210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accent1"/>
                </a:solidFill>
              </a:rPr>
              <a:t>비밀번호 일치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DF43EC-75EC-B73B-EAAB-919D47023E2D}"/>
              </a:ext>
            </a:extLst>
          </p:cNvPr>
          <p:cNvSpPr txBox="1"/>
          <p:nvPr/>
        </p:nvSpPr>
        <p:spPr>
          <a:xfrm>
            <a:off x="9298263" y="5440166"/>
            <a:ext cx="2701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 성공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ko-KR" alt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0154D94-1393-665B-F93B-9CEA1FA5493B}"/>
              </a:ext>
            </a:extLst>
          </p:cNvPr>
          <p:cNvCxnSpPr>
            <a:cxnSpLocks/>
          </p:cNvCxnSpPr>
          <p:nvPr/>
        </p:nvCxnSpPr>
        <p:spPr>
          <a:xfrm>
            <a:off x="7395691" y="4330602"/>
            <a:ext cx="0" cy="59039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b 데이터베이스 아이콘">
            <a:extLst>
              <a:ext uri="{FF2B5EF4-FFF2-40B4-BE49-F238E27FC236}">
                <a16:creationId xmlns:a16="http://schemas.microsoft.com/office/drawing/2014/main" id="{8E9F8154-B77D-CAF2-ECAD-A1765BB8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72" y="4682923"/>
            <a:ext cx="1450032" cy="176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C5A1D48-11F5-863F-C179-EC771F40FE9E}"/>
              </a:ext>
            </a:extLst>
          </p:cNvPr>
          <p:cNvCxnSpPr>
            <a:cxnSpLocks/>
          </p:cNvCxnSpPr>
          <p:nvPr/>
        </p:nvCxnSpPr>
        <p:spPr>
          <a:xfrm flipH="1">
            <a:off x="3539302" y="5624832"/>
            <a:ext cx="18219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83B830B-8B2F-9E73-3169-6EEEF24E0261}"/>
              </a:ext>
            </a:extLst>
          </p:cNvPr>
          <p:cNvSpPr txBox="1"/>
          <p:nvPr/>
        </p:nvSpPr>
        <p:spPr>
          <a:xfrm>
            <a:off x="1363619" y="4367824"/>
            <a:ext cx="30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에 변경 비밀번호 저장</a:t>
            </a:r>
          </a:p>
        </p:txBody>
      </p:sp>
    </p:spTree>
    <p:extLst>
      <p:ext uri="{BB962C8B-B14F-4D97-AF65-F5344CB8AC3E}">
        <p14:creationId xmlns:p14="http://schemas.microsoft.com/office/powerpoint/2010/main" val="411658627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EFD4574-5053-02FC-B2B4-2739A31A49C7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비밀번호 변경</a:t>
            </a:r>
            <a:endParaRPr lang="ko-KR" altLang="en-US" dirty="0"/>
          </a:p>
        </p:txBody>
      </p: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3A1375F2-73C3-454C-883A-A26F20C06738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AB531878-0FE9-B6A0-E5A1-4FC1BF182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B47032B-092C-690B-7503-AD051CC7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23" y="3048543"/>
            <a:ext cx="4259949" cy="1760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5DA2A9-B5EE-E86D-0A79-2D2AC861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63" y="1860698"/>
            <a:ext cx="5330520" cy="479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91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33174"/>
              </p:ext>
            </p:extLst>
          </p:nvPr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상품 조회 및 검색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372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ABD7DA-6FF8-D658-E08F-AE3E781E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5" y="1056570"/>
            <a:ext cx="4419363" cy="381952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297430A-B65F-7896-C80C-FD1AFCEAA40B}"/>
              </a:ext>
            </a:extLst>
          </p:cNvPr>
          <p:cNvSpPr/>
          <p:nvPr/>
        </p:nvSpPr>
        <p:spPr>
          <a:xfrm>
            <a:off x="3474852" y="1884866"/>
            <a:ext cx="382556" cy="3057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44A7DB-4FBB-D5CF-C24B-DCC6DA0C9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85725"/>
            <a:ext cx="6924675" cy="417181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D5FE0E6-720D-8A58-4C8E-B52CA38D4606}"/>
              </a:ext>
            </a:extLst>
          </p:cNvPr>
          <p:cNvCxnSpPr>
            <a:cxnSpLocks/>
          </p:cNvCxnSpPr>
          <p:nvPr/>
        </p:nvCxnSpPr>
        <p:spPr>
          <a:xfrm flipV="1">
            <a:off x="4219358" y="703790"/>
            <a:ext cx="2754451" cy="1201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3116CD-48D4-42AC-3635-E95569A5599D}"/>
              </a:ext>
            </a:extLst>
          </p:cNvPr>
          <p:cNvSpPr/>
          <p:nvPr/>
        </p:nvSpPr>
        <p:spPr>
          <a:xfrm>
            <a:off x="9320104" y="892357"/>
            <a:ext cx="2633771" cy="3057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12DEFA9-F630-72D2-D94C-E24B78F27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54" y="4999568"/>
            <a:ext cx="4430897" cy="8152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20F9748-9DF3-AAEC-BE59-3A3382907B81}"/>
              </a:ext>
            </a:extLst>
          </p:cNvPr>
          <p:cNvSpPr txBox="1"/>
          <p:nvPr/>
        </p:nvSpPr>
        <p:spPr>
          <a:xfrm>
            <a:off x="4100689" y="5994475"/>
            <a:ext cx="308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버튼에 따라 전체 상품 정렬</a:t>
            </a: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3DA1B0F-54F3-C932-8065-9A4A9E8C443F}"/>
              </a:ext>
            </a:extLst>
          </p:cNvPr>
          <p:cNvCxnSpPr>
            <a:cxnSpLocks/>
          </p:cNvCxnSpPr>
          <p:nvPr/>
        </p:nvCxnSpPr>
        <p:spPr>
          <a:xfrm rot="5400000">
            <a:off x="7872862" y="1444313"/>
            <a:ext cx="3963227" cy="362729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44A500-DE73-16E8-A3CE-6FB8C53D50BE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조회 검색</a:t>
            </a:r>
            <a:endParaRPr lang="ko-KR" altLang="en-US" dirty="0"/>
          </a:p>
        </p:txBody>
      </p: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935ED199-748B-0B13-311D-68D5D596985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08DC8486-F59B-463D-B837-AB5AF933A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5037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C3913-2A63-F486-478D-B95B4DFA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7" y="1133165"/>
            <a:ext cx="3558601" cy="31149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36D0A8-2802-9046-FCE2-ECA1FD7D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544" y="476094"/>
            <a:ext cx="5192282" cy="4181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9509B9-C3EA-36FF-ADAE-F6515D591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84" y="5543778"/>
            <a:ext cx="2238548" cy="52394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0B07844-2ADE-6942-15F4-53F780E8F3CB}"/>
              </a:ext>
            </a:extLst>
          </p:cNvPr>
          <p:cNvCxnSpPr>
            <a:cxnSpLocks/>
          </p:cNvCxnSpPr>
          <p:nvPr/>
        </p:nvCxnSpPr>
        <p:spPr>
          <a:xfrm flipV="1">
            <a:off x="2314358" y="1696588"/>
            <a:ext cx="4553167" cy="265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2E2346-AF09-C36E-3650-0D1D578B904B}"/>
              </a:ext>
            </a:extLst>
          </p:cNvPr>
          <p:cNvCxnSpPr>
            <a:cxnSpLocks/>
          </p:cNvCxnSpPr>
          <p:nvPr/>
        </p:nvCxnSpPr>
        <p:spPr>
          <a:xfrm flipH="1">
            <a:off x="6505575" y="4772100"/>
            <a:ext cx="1342808" cy="890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638B00C-CF34-8ECF-162F-DAF030A095F3}"/>
              </a:ext>
            </a:extLst>
          </p:cNvPr>
          <p:cNvSpPr txBox="1"/>
          <p:nvPr/>
        </p:nvSpPr>
        <p:spPr>
          <a:xfrm>
            <a:off x="3900379" y="619724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검색량에</a:t>
            </a:r>
            <a:r>
              <a:rPr lang="ko-KR" altLang="en-US" dirty="0"/>
              <a:t> 따른 </a:t>
            </a:r>
            <a:r>
              <a:rPr lang="ko-KR" altLang="en-US" dirty="0" err="1"/>
              <a:t>페이징처리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5A243-F9EF-0EAC-AF84-4DCDCDA1146E}"/>
              </a:ext>
            </a:extLst>
          </p:cNvPr>
          <p:cNvSpPr txBox="1"/>
          <p:nvPr/>
        </p:nvSpPr>
        <p:spPr>
          <a:xfrm>
            <a:off x="3041890" y="142875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원하는 색상을 고르고 검색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6D4DA8-653C-9154-C0C5-1C6AB40E76D5}"/>
              </a:ext>
            </a:extLst>
          </p:cNvPr>
          <p:cNvSpPr/>
          <p:nvPr/>
        </p:nvSpPr>
        <p:spPr>
          <a:xfrm>
            <a:off x="8780276" y="571500"/>
            <a:ext cx="611373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1005">
            <a:extLst>
              <a:ext uri="{FF2B5EF4-FFF2-40B4-BE49-F238E27FC236}">
                <a16:creationId xmlns:a16="http://schemas.microsoft.com/office/drawing/2014/main" id="{B094D497-E9A5-851C-CE34-AFD0ABDE028B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98A0221F-2F7D-645E-1CF8-A924C871F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C31535-37C1-7506-37A7-E3E97165E2F5}"/>
              </a:ext>
            </a:extLst>
          </p:cNvPr>
          <p:cNvSpPr txBox="1"/>
          <p:nvPr/>
        </p:nvSpPr>
        <p:spPr>
          <a:xfrm>
            <a:off x="0" y="0"/>
            <a:ext cx="6096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조회 검색</a:t>
            </a:r>
            <a:endParaRPr lang="ko-KR" altLang="en-US" sz="4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71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23041B9-CC66-C081-1C33-45B337785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76" y="466725"/>
            <a:ext cx="4932952" cy="3228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E607E4-9C63-3EBB-D624-28BE3C2C2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32" y="1181100"/>
            <a:ext cx="5120727" cy="298132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F2EF010-46C9-D070-1E39-A584EE543934}"/>
              </a:ext>
            </a:extLst>
          </p:cNvPr>
          <p:cNvCxnSpPr>
            <a:cxnSpLocks/>
          </p:cNvCxnSpPr>
          <p:nvPr/>
        </p:nvCxnSpPr>
        <p:spPr>
          <a:xfrm flipV="1">
            <a:off x="3838465" y="1064418"/>
            <a:ext cx="4210160" cy="4976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E67D19-E34B-7217-FF28-4D2CB1F2E9BE}"/>
              </a:ext>
            </a:extLst>
          </p:cNvPr>
          <p:cNvSpPr txBox="1"/>
          <p:nvPr/>
        </p:nvSpPr>
        <p:spPr>
          <a:xfrm>
            <a:off x="5036460" y="928685"/>
            <a:ext cx="142267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키워드 검색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9D0622-30BB-3BCC-B90A-A085E0F31211}"/>
              </a:ext>
            </a:extLst>
          </p:cNvPr>
          <p:cNvSpPr/>
          <p:nvPr/>
        </p:nvSpPr>
        <p:spPr>
          <a:xfrm>
            <a:off x="8732651" y="628650"/>
            <a:ext cx="1611499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008D6A1-4D53-7EE4-61E7-0966896E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820" y="4795791"/>
            <a:ext cx="2152950" cy="60968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9A8898-CE1B-D846-F941-687055DF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396" y="4862475"/>
            <a:ext cx="3667637" cy="543001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383ECE1-7724-3D31-44FA-CB50C0EE732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561215" y="3957640"/>
            <a:ext cx="0" cy="904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4265BB-35CE-4CDE-0467-5B7A297C59FD}"/>
              </a:ext>
            </a:extLst>
          </p:cNvPr>
          <p:cNvSpPr txBox="1"/>
          <p:nvPr/>
        </p:nvSpPr>
        <p:spPr>
          <a:xfrm>
            <a:off x="1049610" y="562189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검색량에</a:t>
            </a:r>
            <a:r>
              <a:rPr lang="ko-KR" altLang="en-US" dirty="0"/>
              <a:t> 따른 </a:t>
            </a:r>
            <a:r>
              <a:rPr lang="ko-KR" altLang="en-US" dirty="0" err="1"/>
              <a:t>페이징처리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608BE5-E789-F9E6-4578-8D427BF69B88}"/>
              </a:ext>
            </a:extLst>
          </p:cNvPr>
          <p:cNvSpPr txBox="1"/>
          <p:nvPr/>
        </p:nvSpPr>
        <p:spPr>
          <a:xfrm>
            <a:off x="7545101" y="5767310"/>
            <a:ext cx="432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검색 데이터를 해당 조건으로 정렬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6DF19D-EC01-527B-47DB-480E9C33405B}"/>
              </a:ext>
            </a:extLst>
          </p:cNvPr>
          <p:cNvSpPr/>
          <p:nvPr/>
        </p:nvSpPr>
        <p:spPr>
          <a:xfrm>
            <a:off x="10344151" y="1057275"/>
            <a:ext cx="1783278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FEED62-9705-91D4-CA3F-15BB58954038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조회 검색</a:t>
            </a:r>
            <a:endParaRPr lang="ko-KR" altLang="en-US" sz="4000" dirty="0"/>
          </a:p>
        </p:txBody>
      </p: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2E72FD7D-8AD0-E905-1EC4-572633DD03E8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7" name="Object 15">
              <a:extLst>
                <a:ext uri="{FF2B5EF4-FFF2-40B4-BE49-F238E27FC236}">
                  <a16:creationId xmlns:a16="http://schemas.microsoft.com/office/drawing/2014/main" id="{40C7A4C1-C9D2-48E9-65ED-32994CDA5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0600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270323-3EAC-B65F-8F83-83FA32E8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9" y="1285768"/>
            <a:ext cx="3419952" cy="15242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D9057E-8C97-4231-4268-B12951B5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170" y="268959"/>
            <a:ext cx="7029905" cy="424589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F4013B2-E088-ED13-BDC0-CA9CB4928EC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10201" y="703790"/>
            <a:ext cx="3719939" cy="1344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4F4979-2FD5-8D5B-5602-450AEE88BA05}"/>
              </a:ext>
            </a:extLst>
          </p:cNvPr>
          <p:cNvSpPr txBox="1"/>
          <p:nvPr/>
        </p:nvSpPr>
        <p:spPr>
          <a:xfrm>
            <a:off x="6230651" y="5221133"/>
            <a:ext cx="432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색상과 키워드를 모두 만족하는 데이터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6B9659-E88A-CC16-5674-4D91B5491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17" y="4485421"/>
            <a:ext cx="3496163" cy="4763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BC157C-EA5E-988C-15BB-31B3850B6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814" y="5028412"/>
            <a:ext cx="857370" cy="5620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15CC86-4042-E610-CA93-BCF356A19855}"/>
              </a:ext>
            </a:extLst>
          </p:cNvPr>
          <p:cNvSpPr txBox="1"/>
          <p:nvPr/>
        </p:nvSpPr>
        <p:spPr>
          <a:xfrm>
            <a:off x="1340629" y="5657140"/>
            <a:ext cx="227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정렬 및 </a:t>
            </a:r>
            <a:r>
              <a:rPr lang="ko-KR" altLang="en-US" dirty="0" err="1"/>
              <a:t>페이징</a:t>
            </a:r>
            <a:r>
              <a:rPr lang="ko-KR" altLang="en-US" dirty="0"/>
              <a:t> 처리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2C9C540-4DF7-0228-2899-26BE86D6377C}"/>
              </a:ext>
            </a:extLst>
          </p:cNvPr>
          <p:cNvCxnSpPr>
            <a:cxnSpLocks/>
          </p:cNvCxnSpPr>
          <p:nvPr/>
        </p:nvCxnSpPr>
        <p:spPr>
          <a:xfrm flipH="1">
            <a:off x="3726669" y="4586807"/>
            <a:ext cx="1512652" cy="1137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8CAC0647-ABE8-5446-9045-715F48D509EC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E4C06F09-000C-0DD4-EABC-C13876E2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5DCFDAE-FAF1-1C90-BAB8-337C6459E57A}"/>
              </a:ext>
            </a:extLst>
          </p:cNvPr>
          <p:cNvSpPr txBox="1"/>
          <p:nvPr/>
        </p:nvSpPr>
        <p:spPr>
          <a:xfrm>
            <a:off x="0" y="0"/>
            <a:ext cx="6096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조회 검색</a:t>
            </a:r>
            <a:endParaRPr lang="ko-KR" altLang="en-US" sz="4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69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59315-2E92-7C7E-20B5-422AD21D1168}"/>
              </a:ext>
            </a:extLst>
          </p:cNvPr>
          <p:cNvSpPr txBox="1"/>
          <p:nvPr/>
        </p:nvSpPr>
        <p:spPr>
          <a:xfrm>
            <a:off x="0" y="391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구현 목적</a:t>
            </a:r>
            <a:endParaRPr lang="ko-KR" altLang="en-US" dirty="0"/>
          </a:p>
        </p:txBody>
      </p: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824F2011-A6DF-CC38-1009-3876625BE585}"/>
              </a:ext>
            </a:extLst>
          </p:cNvPr>
          <p:cNvGrpSpPr/>
          <p:nvPr/>
        </p:nvGrpSpPr>
        <p:grpSpPr>
          <a:xfrm>
            <a:off x="0" y="711309"/>
            <a:ext cx="5262907" cy="35714"/>
            <a:chOff x="1114286" y="1629588"/>
            <a:chExt cx="5262907" cy="35714"/>
          </a:xfrm>
        </p:grpSpPr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8F98E56D-CD28-6AD6-9FAD-E6119C5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82AF035-7867-CA84-337B-A219D71AD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462" y="382803"/>
            <a:ext cx="4648200" cy="5190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F6BB82-2795-B601-F720-95BCE22D63B5}"/>
              </a:ext>
            </a:extLst>
          </p:cNvPr>
          <p:cNvSpPr txBox="1"/>
          <p:nvPr/>
        </p:nvSpPr>
        <p:spPr>
          <a:xfrm>
            <a:off x="699037" y="887822"/>
            <a:ext cx="64484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궁서" panose="02030600000101010101" pitchFamily="18" charset="-127"/>
                <a:ea typeface="궁서" panose="02030600000101010101" pitchFamily="18" charset="-127"/>
              </a:rPr>
              <a:t>“</a:t>
            </a:r>
          </a:p>
          <a:p>
            <a:r>
              <a:rPr lang="en-US" altLang="ko-KR" sz="2800" dirty="0">
                <a:latin typeface="+mn-ea"/>
              </a:rPr>
              <a:t>MVC</a:t>
            </a:r>
            <a:r>
              <a:rPr lang="ko-KR" altLang="en-US" sz="2800" dirty="0">
                <a:latin typeface="+mn-ea"/>
              </a:rPr>
              <a:t>패턴을 이용해서 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배운 내용을 최대한 활용하고</a:t>
            </a:r>
            <a:r>
              <a:rPr lang="en-US" altLang="ko-KR" sz="2800" dirty="0">
                <a:latin typeface="+mn-ea"/>
              </a:rPr>
              <a:t> </a:t>
            </a:r>
          </a:p>
          <a:p>
            <a:r>
              <a:rPr lang="ko-KR" altLang="en-US" sz="2800" dirty="0">
                <a:latin typeface="+mn-ea"/>
              </a:rPr>
              <a:t>다양한 기능을 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구현해 보기 위해서 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이 프로젝트를 선정하게 되었습니다</a:t>
            </a:r>
            <a:r>
              <a:rPr lang="en-US" altLang="ko-KR" sz="2800" dirty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4400" dirty="0">
                <a:latin typeface="궁서" panose="02030600000101010101" pitchFamily="18" charset="-127"/>
                <a:ea typeface="궁서" panose="02030600000101010101" pitchFamily="18" charset="-127"/>
              </a:rPr>
              <a:t>”</a:t>
            </a:r>
            <a:r>
              <a:rPr lang="ko-KR" altLang="en-US" sz="4400" dirty="0">
                <a:latin typeface="궁서" panose="02030600000101010101" pitchFamily="18" charset="-127"/>
                <a:ea typeface="궁서" panose="02030600000101010101" pitchFamily="18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EA5FBD-D938-748E-56C1-95EAD9CB6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22" y="4453094"/>
            <a:ext cx="3579956" cy="22395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7FA077-688E-E47B-86DF-0FEB3CF361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28" y="3720068"/>
            <a:ext cx="1154231" cy="12642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830E8C4-EC3B-5BA9-6B8D-DF368900F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1113" y="5789392"/>
            <a:ext cx="15573376" cy="14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0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2A1528-6DFD-8FDB-52C6-07E7D6D2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29" y="780282"/>
            <a:ext cx="10306050" cy="23726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0043B2-D29C-CAD8-B2D6-F1BD58EF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1" y="3276600"/>
            <a:ext cx="6295074" cy="32770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1EBD79-070C-B230-7A78-69B70B9ADE29}"/>
              </a:ext>
            </a:extLst>
          </p:cNvPr>
          <p:cNvSpPr/>
          <p:nvPr/>
        </p:nvSpPr>
        <p:spPr>
          <a:xfrm>
            <a:off x="495299" y="1676400"/>
            <a:ext cx="809625" cy="9620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8482BE1-E0E2-67A1-3626-A8A2D5EA0D29}"/>
              </a:ext>
            </a:extLst>
          </p:cNvPr>
          <p:cNvCxnSpPr>
            <a:cxnSpLocks/>
          </p:cNvCxnSpPr>
          <p:nvPr/>
        </p:nvCxnSpPr>
        <p:spPr>
          <a:xfrm>
            <a:off x="1229296" y="2674759"/>
            <a:ext cx="1313879" cy="859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731EDF3-65A0-D7D0-307B-2454944B3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819" y="4107208"/>
            <a:ext cx="2915057" cy="4191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690E1C7-FEFB-038B-67D6-E0D468342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280" y="4693068"/>
            <a:ext cx="1695687" cy="6192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55E5FF-D03A-9806-999A-56949CE88E19}"/>
              </a:ext>
            </a:extLst>
          </p:cNvPr>
          <p:cNvSpPr txBox="1"/>
          <p:nvPr/>
        </p:nvSpPr>
        <p:spPr>
          <a:xfrm>
            <a:off x="3438041" y="2786251"/>
            <a:ext cx="5355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페이지에서 원하는 카테고리의 상품 선택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E1D813C-633B-55F3-1389-FCF842D507AB}"/>
              </a:ext>
            </a:extLst>
          </p:cNvPr>
          <p:cNvCxnSpPr>
            <a:cxnSpLocks/>
          </p:cNvCxnSpPr>
          <p:nvPr/>
        </p:nvCxnSpPr>
        <p:spPr>
          <a:xfrm>
            <a:off x="6315074" y="5126499"/>
            <a:ext cx="15999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256B50-DCCF-A263-B287-F12A486F93C1}"/>
              </a:ext>
            </a:extLst>
          </p:cNvPr>
          <p:cNvSpPr txBox="1"/>
          <p:nvPr/>
        </p:nvSpPr>
        <p:spPr>
          <a:xfrm>
            <a:off x="8379604" y="5747498"/>
            <a:ext cx="2271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정렬 및 </a:t>
            </a:r>
            <a:r>
              <a:rPr lang="ko-KR" altLang="en-US" dirty="0" err="1"/>
              <a:t>페이징처리</a:t>
            </a:r>
            <a:endParaRPr lang="ko-KR" altLang="en-US" dirty="0"/>
          </a:p>
        </p:txBody>
      </p:sp>
      <p:grpSp>
        <p:nvGrpSpPr>
          <p:cNvPr id="25" name="그룹 1005">
            <a:extLst>
              <a:ext uri="{FF2B5EF4-FFF2-40B4-BE49-F238E27FC236}">
                <a16:creationId xmlns:a16="http://schemas.microsoft.com/office/drawing/2014/main" id="{0DCDCED2-D963-B0B6-9308-FD24B3F7E3AE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22B35FF1-64D6-2631-D779-913CA2FFA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28F810-3214-6A5A-8F0A-8847B77B5DC3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카테고리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025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864409"/>
              </p:ext>
            </p:extLst>
          </p:nvPr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상품 상세 페이지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867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412046E4-1760-90B9-3C78-93C76778CB96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BD8928E3-C6A7-15AB-A8F1-B5A47443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D46F42-3A09-3602-2281-7B650E7E8329}"/>
              </a:ext>
            </a:extLst>
          </p:cNvPr>
          <p:cNvSpPr txBox="1"/>
          <p:nvPr/>
        </p:nvSpPr>
        <p:spPr>
          <a:xfrm>
            <a:off x="220134" y="31618"/>
            <a:ext cx="41994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상세 페이지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0E17ADA-6741-A266-BF1E-933829C56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68" y="1202551"/>
            <a:ext cx="7398121" cy="287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1A8543-D0BD-833E-045F-61B84D047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534" y="1489979"/>
            <a:ext cx="8035788" cy="35906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18685C-8D7F-75A4-AEC8-99A42DFC68D8}"/>
              </a:ext>
            </a:extLst>
          </p:cNvPr>
          <p:cNvSpPr/>
          <p:nvPr/>
        </p:nvSpPr>
        <p:spPr>
          <a:xfrm>
            <a:off x="3595800" y="1164038"/>
            <a:ext cx="1866122" cy="364454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72E52FB-40B2-6F77-48BB-806FEA6B8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910" y="4618624"/>
            <a:ext cx="1598241" cy="1211365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3DBC39-7E69-FC2B-0A14-D57A411E64F1}"/>
              </a:ext>
            </a:extLst>
          </p:cNvPr>
          <p:cNvSpPr/>
          <p:nvPr/>
        </p:nvSpPr>
        <p:spPr>
          <a:xfrm>
            <a:off x="2442910" y="5589115"/>
            <a:ext cx="1632804" cy="240874"/>
          </a:xfrm>
          <a:prstGeom prst="rect">
            <a:avLst/>
          </a:prstGeom>
          <a:solidFill>
            <a:srgbClr val="FF0000">
              <a:alpha val="27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7CD0E5-2540-1980-A9B5-3ED38EABBB83}"/>
              </a:ext>
            </a:extLst>
          </p:cNvPr>
          <p:cNvCxnSpPr>
            <a:cxnSpLocks/>
          </p:cNvCxnSpPr>
          <p:nvPr/>
        </p:nvCxnSpPr>
        <p:spPr>
          <a:xfrm>
            <a:off x="2556231" y="6073685"/>
            <a:ext cx="57899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EDA2EA-97D6-68D5-A810-4125260A4F4A}"/>
              </a:ext>
            </a:extLst>
          </p:cNvPr>
          <p:cNvSpPr txBox="1"/>
          <p:nvPr/>
        </p:nvSpPr>
        <p:spPr>
          <a:xfrm>
            <a:off x="3135225" y="5845802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상품 재고 </a:t>
            </a:r>
            <a:r>
              <a:rPr lang="en-US" altLang="ko-KR" sz="1400" b="1" dirty="0"/>
              <a:t>0 </a:t>
            </a:r>
          </a:p>
          <a:p>
            <a:r>
              <a:rPr lang="en-US" altLang="ko-KR" sz="1400" b="1" dirty="0"/>
              <a:t>  =</a:t>
            </a:r>
            <a:r>
              <a:rPr lang="ko-KR" altLang="en-US" sz="1400" b="1" dirty="0"/>
              <a:t> 선택 불가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5DF63AF-90AD-05FB-93C5-D03C39E00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758" y="4819089"/>
            <a:ext cx="3262412" cy="975067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832860-EAA9-A681-2058-5FFB707605DC}"/>
              </a:ext>
            </a:extLst>
          </p:cNvPr>
          <p:cNvSpPr/>
          <p:nvPr/>
        </p:nvSpPr>
        <p:spPr>
          <a:xfrm>
            <a:off x="5893497" y="3220893"/>
            <a:ext cx="2954169" cy="487725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A69A80E-27A6-8922-E484-18FC23D81C7E}"/>
              </a:ext>
            </a:extLst>
          </p:cNvPr>
          <p:cNvCxnSpPr>
            <a:cxnSpLocks/>
          </p:cNvCxnSpPr>
          <p:nvPr/>
        </p:nvCxnSpPr>
        <p:spPr>
          <a:xfrm flipH="1">
            <a:off x="3051110" y="3299380"/>
            <a:ext cx="2842387" cy="1319244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CB60354-4CDD-F3DE-ECAD-257279AA52EC}"/>
              </a:ext>
            </a:extLst>
          </p:cNvPr>
          <p:cNvCxnSpPr>
            <a:cxnSpLocks/>
          </p:cNvCxnSpPr>
          <p:nvPr/>
        </p:nvCxnSpPr>
        <p:spPr>
          <a:xfrm>
            <a:off x="7298964" y="3708618"/>
            <a:ext cx="0" cy="1041401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9AE1E8E-1A42-26FD-0A8E-BE4D4A2ABAC3}"/>
              </a:ext>
            </a:extLst>
          </p:cNvPr>
          <p:cNvSpPr txBox="1"/>
          <p:nvPr/>
        </p:nvSpPr>
        <p:spPr>
          <a:xfrm>
            <a:off x="5037469" y="5858778"/>
            <a:ext cx="491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선택한 상품 옵션 및 수량에 따라 가격을 수정</a:t>
            </a:r>
          </a:p>
        </p:txBody>
      </p:sp>
    </p:spTree>
    <p:extLst>
      <p:ext uri="{BB962C8B-B14F-4D97-AF65-F5344CB8AC3E}">
        <p14:creationId xmlns:p14="http://schemas.microsoft.com/office/powerpoint/2010/main" val="2457570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412046E4-1760-90B9-3C78-93C76778CB96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BD8928E3-C6A7-15AB-A8F1-B5A47443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D46F42-3A09-3602-2281-7B650E7E8329}"/>
              </a:ext>
            </a:extLst>
          </p:cNvPr>
          <p:cNvSpPr txBox="1"/>
          <p:nvPr/>
        </p:nvSpPr>
        <p:spPr>
          <a:xfrm>
            <a:off x="220134" y="31618"/>
            <a:ext cx="119718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상세 페이지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1A8543-D0BD-833E-045F-61B84D047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06" y="739504"/>
            <a:ext cx="8035788" cy="359061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F832860-EAA9-A681-2058-5FFB707605DC}"/>
              </a:ext>
            </a:extLst>
          </p:cNvPr>
          <p:cNvSpPr/>
          <p:nvPr/>
        </p:nvSpPr>
        <p:spPr>
          <a:xfrm>
            <a:off x="5943600" y="2968614"/>
            <a:ext cx="2502850" cy="330766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A69A80E-27A6-8922-E484-18FC23D81C7E}"/>
              </a:ext>
            </a:extLst>
          </p:cNvPr>
          <p:cNvCxnSpPr>
            <a:cxnSpLocks/>
          </p:cNvCxnSpPr>
          <p:nvPr/>
        </p:nvCxnSpPr>
        <p:spPr>
          <a:xfrm flipH="1">
            <a:off x="4801168" y="4360487"/>
            <a:ext cx="1056980" cy="0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CB60354-4CDD-F3DE-ECAD-257279AA52EC}"/>
              </a:ext>
            </a:extLst>
          </p:cNvPr>
          <p:cNvCxnSpPr>
            <a:cxnSpLocks/>
          </p:cNvCxnSpPr>
          <p:nvPr/>
        </p:nvCxnSpPr>
        <p:spPr>
          <a:xfrm>
            <a:off x="7127039" y="3299380"/>
            <a:ext cx="0" cy="607687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746F58-C931-5A34-A248-A7823FF3D1D3}"/>
              </a:ext>
            </a:extLst>
          </p:cNvPr>
          <p:cNvSpPr/>
          <p:nvPr/>
        </p:nvSpPr>
        <p:spPr>
          <a:xfrm>
            <a:off x="4240856" y="5431726"/>
            <a:ext cx="6235336" cy="487725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B27B5DDD-3F21-9DCC-A7EA-1FDD2586E00C}"/>
              </a:ext>
            </a:extLst>
          </p:cNvPr>
          <p:cNvSpPr/>
          <p:nvPr/>
        </p:nvSpPr>
        <p:spPr>
          <a:xfrm>
            <a:off x="5858148" y="3903644"/>
            <a:ext cx="2575248" cy="913686"/>
          </a:xfrm>
          <a:prstGeom prst="flowChartDecision">
            <a:avLst/>
          </a:prstGeom>
          <a:solidFill>
            <a:schemeClr val="bg1"/>
          </a:solidFill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로그인 </a:t>
            </a:r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1815A7-CF67-4B53-4671-BC41B977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398" y="3907067"/>
            <a:ext cx="3308964" cy="1148008"/>
          </a:xfrm>
          <a:prstGeom prst="rect">
            <a:avLst/>
          </a:prstGeom>
          <a:solidFill>
            <a:srgbClr val="3B626E"/>
          </a:solidFill>
          <a:ln w="28575">
            <a:solidFill>
              <a:schemeClr val="tx1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55298-65C8-9B57-93A3-BE7ADF500AE2}"/>
              </a:ext>
            </a:extLst>
          </p:cNvPr>
          <p:cNvCxnSpPr>
            <a:cxnSpLocks/>
          </p:cNvCxnSpPr>
          <p:nvPr/>
        </p:nvCxnSpPr>
        <p:spPr>
          <a:xfrm>
            <a:off x="7134821" y="4817330"/>
            <a:ext cx="0" cy="614396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3C3D74-3711-EA1A-9ECB-04A93504A78F}"/>
              </a:ext>
            </a:extLst>
          </p:cNvPr>
          <p:cNvSpPr txBox="1"/>
          <p:nvPr/>
        </p:nvSpPr>
        <p:spPr>
          <a:xfrm>
            <a:off x="5159196" y="399115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D161B-336A-8286-1377-B1646125B981}"/>
              </a:ext>
            </a:extLst>
          </p:cNvPr>
          <p:cNvSpPr txBox="1"/>
          <p:nvPr/>
        </p:nvSpPr>
        <p:spPr>
          <a:xfrm>
            <a:off x="7245179" y="4870409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296E85-D1E1-4B53-33B7-229402A2EA20}"/>
              </a:ext>
            </a:extLst>
          </p:cNvPr>
          <p:cNvSpPr txBox="1"/>
          <p:nvPr/>
        </p:nvSpPr>
        <p:spPr>
          <a:xfrm>
            <a:off x="4307516" y="5490923"/>
            <a:ext cx="592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선택한 상품 옵션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수량을 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‘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장바구니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‘</a:t>
            </a:r>
            <a:r>
              <a:rPr lang="ko-KR" alt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바로구매</a:t>
            </a:r>
            <a:r>
              <a:rPr lang="en-US" altLang="ko-K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</a:t>
            </a:r>
            <a:r>
              <a:rPr lang="ko-KR" alt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이동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E88226-1D28-FAB0-7117-F80E600EF16B}"/>
              </a:ext>
            </a:extLst>
          </p:cNvPr>
          <p:cNvSpPr txBox="1"/>
          <p:nvPr/>
        </p:nvSpPr>
        <p:spPr>
          <a:xfrm>
            <a:off x="1537371" y="4648053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로그인 페이지로 이동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1A4DAD-3A40-EB60-5272-4B5465F15F85}"/>
              </a:ext>
            </a:extLst>
          </p:cNvPr>
          <p:cNvSpPr txBox="1"/>
          <p:nvPr/>
        </p:nvSpPr>
        <p:spPr>
          <a:xfrm>
            <a:off x="5262907" y="6133632"/>
            <a:ext cx="382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/>
              <a:t>사이즈 </a:t>
            </a:r>
            <a:r>
              <a:rPr lang="ko-KR" altLang="en-US" b="1" i="1" dirty="0" err="1"/>
              <a:t>미선택</a:t>
            </a:r>
            <a:r>
              <a:rPr lang="ko-KR" altLang="en-US" b="1" i="1" dirty="0"/>
              <a:t> 시 </a:t>
            </a:r>
            <a:r>
              <a:rPr lang="ko-KR" altLang="en-US" b="1" i="1" dirty="0">
                <a:solidFill>
                  <a:srgbClr val="FF0000"/>
                </a:solidFill>
              </a:rPr>
              <a:t>상품선택</a:t>
            </a:r>
            <a:r>
              <a:rPr lang="ko-KR" altLang="en-US" b="1" i="1" dirty="0"/>
              <a:t> </a:t>
            </a:r>
            <a:r>
              <a:rPr lang="ko-KR" altLang="en-US" b="1" i="1" dirty="0" err="1"/>
              <a:t>알림창</a:t>
            </a:r>
            <a:endParaRPr lang="en-US" altLang="ko-KR" b="1" i="1" dirty="0"/>
          </a:p>
        </p:txBody>
      </p:sp>
    </p:spTree>
    <p:extLst>
      <p:ext uri="{BB962C8B-B14F-4D97-AF65-F5344CB8AC3E}">
        <p14:creationId xmlns:p14="http://schemas.microsoft.com/office/powerpoint/2010/main" val="367098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412046E4-1760-90B9-3C78-93C76778CB96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BD8928E3-C6A7-15AB-A8F1-B5A47443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D46F42-3A09-3602-2281-7B650E7E8329}"/>
              </a:ext>
            </a:extLst>
          </p:cNvPr>
          <p:cNvSpPr txBox="1"/>
          <p:nvPr/>
        </p:nvSpPr>
        <p:spPr>
          <a:xfrm>
            <a:off x="220134" y="31618"/>
            <a:ext cx="6217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상세 페이지</a:t>
            </a:r>
            <a:r>
              <a:rPr lang="en-US" altLang="ko-KR" sz="4000" dirty="0">
                <a:solidFill>
                  <a:srgbClr val="416369"/>
                </a:solidFill>
              </a:rPr>
              <a:t>-</a:t>
            </a:r>
            <a:r>
              <a:rPr lang="ko-KR" altLang="en-US" sz="4000" dirty="0">
                <a:solidFill>
                  <a:srgbClr val="416369"/>
                </a:solidFill>
              </a:rPr>
              <a:t>리뷰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369936-52BE-E097-8BA7-31EF5D20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04" y="2034669"/>
            <a:ext cx="4648603" cy="3833192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845921-9EC2-0389-2F79-D516A87D9A68}"/>
              </a:ext>
            </a:extLst>
          </p:cNvPr>
          <p:cNvSpPr txBox="1"/>
          <p:nvPr/>
        </p:nvSpPr>
        <p:spPr>
          <a:xfrm>
            <a:off x="600493" y="1665337"/>
            <a:ext cx="433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C00000"/>
                </a:solidFill>
              </a:rPr>
              <a:t>Review </a:t>
            </a:r>
            <a:r>
              <a:rPr lang="ko-KR" altLang="en-US" b="1" i="1" dirty="0">
                <a:solidFill>
                  <a:srgbClr val="C00000"/>
                </a:solidFill>
              </a:rPr>
              <a:t>입력 로그인 한 회원에게만 보임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D06EEE9-F548-3452-1AEA-8E5BA1281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807" y="1233182"/>
            <a:ext cx="4145639" cy="1257409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76A67D-0162-F2BF-7023-935C49BB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807" y="4991522"/>
            <a:ext cx="4046571" cy="13412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29068F8-E6DD-77CB-DBB2-7BC98A6C97AA}"/>
              </a:ext>
            </a:extLst>
          </p:cNvPr>
          <p:cNvCxnSpPr>
            <a:stCxn id="9" idx="3"/>
            <a:endCxn id="15" idx="1"/>
          </p:cNvCxnSpPr>
          <p:nvPr/>
        </p:nvCxnSpPr>
        <p:spPr>
          <a:xfrm flipV="1">
            <a:off x="5262907" y="1861887"/>
            <a:ext cx="1624900" cy="2089378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65088B8-DCED-C322-FF17-40808D513F9A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5262907" y="3951265"/>
            <a:ext cx="1624900" cy="1710875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B268D83-5D75-B595-0CFD-EE98EE97735F}"/>
              </a:ext>
            </a:extLst>
          </p:cNvPr>
          <p:cNvSpPr txBox="1"/>
          <p:nvPr/>
        </p:nvSpPr>
        <p:spPr>
          <a:xfrm>
            <a:off x="6753166" y="537860"/>
            <a:ext cx="5038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/>
              <a:t>필수 작성 요소 </a:t>
            </a:r>
            <a:endParaRPr lang="en-US" altLang="ko-KR" i="1" dirty="0"/>
          </a:p>
          <a:p>
            <a:r>
              <a:rPr lang="en-US" altLang="ko-KR" b="1" i="1" dirty="0"/>
              <a:t>‘</a:t>
            </a:r>
            <a:r>
              <a:rPr lang="ko-KR" altLang="en-US" b="1" i="1" dirty="0">
                <a:solidFill>
                  <a:schemeClr val="accent1"/>
                </a:solidFill>
              </a:rPr>
              <a:t>제목</a:t>
            </a:r>
            <a:r>
              <a:rPr lang="en-US" altLang="ko-KR" b="1" i="1" dirty="0">
                <a:solidFill>
                  <a:schemeClr val="accent1"/>
                </a:solidFill>
              </a:rPr>
              <a:t>, </a:t>
            </a:r>
            <a:r>
              <a:rPr lang="ko-KR" altLang="en-US" b="1" i="1" dirty="0">
                <a:solidFill>
                  <a:schemeClr val="accent1"/>
                </a:solidFill>
              </a:rPr>
              <a:t>내용</a:t>
            </a:r>
            <a:r>
              <a:rPr lang="en-US" altLang="ko-KR" b="1" i="1" dirty="0">
                <a:solidFill>
                  <a:schemeClr val="accent1"/>
                </a:solidFill>
              </a:rPr>
              <a:t>, </a:t>
            </a:r>
            <a:r>
              <a:rPr lang="ko-KR" altLang="en-US" b="1" i="1" dirty="0" err="1">
                <a:solidFill>
                  <a:schemeClr val="accent1"/>
                </a:solidFill>
              </a:rPr>
              <a:t>별점</a:t>
            </a:r>
            <a:r>
              <a:rPr lang="en-US" altLang="ko-KR" b="1" i="1" dirty="0">
                <a:solidFill>
                  <a:schemeClr val="accent1"/>
                </a:solidFill>
              </a:rPr>
              <a:t>’</a:t>
            </a:r>
            <a:r>
              <a:rPr lang="ko-KR" altLang="en-US" i="1" dirty="0"/>
              <a:t>을 입력을 입력하지 않았을 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ECBB71-1FC2-7E89-B844-068AAABCEF03}"/>
              </a:ext>
            </a:extLst>
          </p:cNvPr>
          <p:cNvSpPr txBox="1"/>
          <p:nvPr/>
        </p:nvSpPr>
        <p:spPr>
          <a:xfrm>
            <a:off x="7027539" y="4530984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/>
              <a:t>구매 내역에 </a:t>
            </a:r>
            <a:r>
              <a:rPr lang="ko-KR" altLang="en-US" b="1" i="1" u="sng" dirty="0">
                <a:solidFill>
                  <a:srgbClr val="FF0000"/>
                </a:solidFill>
              </a:rPr>
              <a:t>해당 상품이 없는 </a:t>
            </a:r>
            <a:r>
              <a:rPr lang="ko-KR" altLang="en-US" b="1" i="1" dirty="0"/>
              <a:t>경우 </a:t>
            </a:r>
            <a:endParaRPr lang="en-US" altLang="ko-KR" b="1" i="1" dirty="0"/>
          </a:p>
        </p:txBody>
      </p:sp>
    </p:spTree>
    <p:extLst>
      <p:ext uri="{BB962C8B-B14F-4D97-AF65-F5344CB8AC3E}">
        <p14:creationId xmlns:p14="http://schemas.microsoft.com/office/powerpoint/2010/main" val="606692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412046E4-1760-90B9-3C78-93C76778CB96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BD8928E3-C6A7-15AB-A8F1-B5A47443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D46F42-3A09-3602-2281-7B650E7E8329}"/>
              </a:ext>
            </a:extLst>
          </p:cNvPr>
          <p:cNvSpPr txBox="1"/>
          <p:nvPr/>
        </p:nvSpPr>
        <p:spPr>
          <a:xfrm>
            <a:off x="220134" y="31618"/>
            <a:ext cx="62179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상세 페이지</a:t>
            </a:r>
            <a:r>
              <a:rPr lang="en-US" altLang="ko-KR" sz="4000" dirty="0">
                <a:solidFill>
                  <a:srgbClr val="416369"/>
                </a:solidFill>
              </a:rPr>
              <a:t> - </a:t>
            </a:r>
            <a:r>
              <a:rPr lang="ko-KR" altLang="en-US" sz="4000" dirty="0">
                <a:solidFill>
                  <a:srgbClr val="416369"/>
                </a:solidFill>
              </a:rPr>
              <a:t>리뷰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E30366-9F32-9044-E970-0ABD2D6F9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05" y="1268962"/>
            <a:ext cx="7318045" cy="471905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402BAF-E2EC-0F1E-F41B-743083347054}"/>
              </a:ext>
            </a:extLst>
          </p:cNvPr>
          <p:cNvGrpSpPr/>
          <p:nvPr/>
        </p:nvGrpSpPr>
        <p:grpSpPr>
          <a:xfrm>
            <a:off x="2993531" y="5701075"/>
            <a:ext cx="2403222" cy="611642"/>
            <a:chOff x="2859685" y="5867268"/>
            <a:chExt cx="2403222" cy="611642"/>
          </a:xfrm>
        </p:grpSpPr>
        <p:sp>
          <p:nvSpPr>
            <p:cNvPr id="7" name="페이징 박스">
              <a:extLst>
                <a:ext uri="{FF2B5EF4-FFF2-40B4-BE49-F238E27FC236}">
                  <a16:creationId xmlns:a16="http://schemas.microsoft.com/office/drawing/2014/main" id="{708DC199-E00A-1C64-F6BE-1AC9A76B13F8}"/>
                </a:ext>
              </a:extLst>
            </p:cNvPr>
            <p:cNvSpPr/>
            <p:nvPr/>
          </p:nvSpPr>
          <p:spPr>
            <a:xfrm>
              <a:off x="2859685" y="5867268"/>
              <a:ext cx="2403222" cy="611642"/>
            </a:xfrm>
            <a:prstGeom prst="rect">
              <a:avLst/>
            </a:prstGeom>
            <a:noFill/>
            <a:ln w="28575">
              <a:solidFill>
                <a:srgbClr val="3B626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31BD64-8661-F4CD-17C9-993E76A79251}"/>
                </a:ext>
              </a:extLst>
            </p:cNvPr>
            <p:cNvSpPr txBox="1"/>
            <p:nvPr/>
          </p:nvSpPr>
          <p:spPr>
            <a:xfrm>
              <a:off x="2995143" y="6103676"/>
              <a:ext cx="21339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i="1" dirty="0">
                  <a:solidFill>
                    <a:schemeClr val="bg1">
                      <a:lumMod val="50000"/>
                    </a:schemeClr>
                  </a:solidFill>
                </a:rPr>
                <a:t>10</a:t>
              </a:r>
              <a:r>
                <a:rPr lang="ko-KR" altLang="en-US" sz="1400" b="1" i="1" dirty="0">
                  <a:solidFill>
                    <a:schemeClr val="bg1">
                      <a:lumMod val="50000"/>
                    </a:schemeClr>
                  </a:solidFill>
                </a:rPr>
                <a:t>개씩 표시되는 </a:t>
              </a:r>
              <a:r>
                <a:rPr lang="ko-KR" altLang="en-US" sz="1400" b="1" i="1" dirty="0" err="1">
                  <a:solidFill>
                    <a:schemeClr val="bg1">
                      <a:lumMod val="50000"/>
                    </a:schemeClr>
                  </a:solidFill>
                </a:rPr>
                <a:t>페이징</a:t>
              </a:r>
              <a:endParaRPr lang="ko-KR" altLang="en-US" sz="1400" b="1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리뷰등록 박스">
            <a:extLst>
              <a:ext uri="{FF2B5EF4-FFF2-40B4-BE49-F238E27FC236}">
                <a16:creationId xmlns:a16="http://schemas.microsoft.com/office/drawing/2014/main" id="{11AD26B9-4956-DBB5-6446-DD4DCE3D7790}"/>
              </a:ext>
            </a:extLst>
          </p:cNvPr>
          <p:cNvSpPr/>
          <p:nvPr/>
        </p:nvSpPr>
        <p:spPr>
          <a:xfrm>
            <a:off x="6956301" y="1684933"/>
            <a:ext cx="744070" cy="3923385"/>
          </a:xfrm>
          <a:prstGeom prst="rect">
            <a:avLst/>
          </a:prstGeom>
          <a:solidFill>
            <a:srgbClr val="FFC000">
              <a:alpha val="3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작성자 박스">
            <a:extLst>
              <a:ext uri="{FF2B5EF4-FFF2-40B4-BE49-F238E27FC236}">
                <a16:creationId xmlns:a16="http://schemas.microsoft.com/office/drawing/2014/main" id="{431FA4A2-EE2F-3DED-FB56-AD576BB9A517}"/>
              </a:ext>
            </a:extLst>
          </p:cNvPr>
          <p:cNvSpPr/>
          <p:nvPr/>
        </p:nvSpPr>
        <p:spPr>
          <a:xfrm>
            <a:off x="5814402" y="1422727"/>
            <a:ext cx="1041369" cy="4026021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124D5AA-A0E7-C61C-6380-44E051235E0F}"/>
              </a:ext>
            </a:extLst>
          </p:cNvPr>
          <p:cNvCxnSpPr>
            <a:cxnSpLocks/>
          </p:cNvCxnSpPr>
          <p:nvPr/>
        </p:nvCxnSpPr>
        <p:spPr>
          <a:xfrm>
            <a:off x="6855771" y="1585131"/>
            <a:ext cx="20315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192C44B-DCA7-1068-1CB6-ADBF4922C2DF}"/>
              </a:ext>
            </a:extLst>
          </p:cNvPr>
          <p:cNvCxnSpPr>
            <a:cxnSpLocks/>
          </p:cNvCxnSpPr>
          <p:nvPr/>
        </p:nvCxnSpPr>
        <p:spPr>
          <a:xfrm>
            <a:off x="7700371" y="5416902"/>
            <a:ext cx="926950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9410FD-7E5F-9C50-A906-3A0B4AB75CE5}"/>
              </a:ext>
            </a:extLst>
          </p:cNvPr>
          <p:cNvSpPr txBox="1"/>
          <p:nvPr/>
        </p:nvSpPr>
        <p:spPr>
          <a:xfrm>
            <a:off x="8975464" y="1422727"/>
            <a:ext cx="321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리뷰 작성시 저장된 이메일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B9D9A9-5781-A6FC-E8E9-1A807E8F8246}"/>
              </a:ext>
            </a:extLst>
          </p:cNvPr>
          <p:cNvSpPr txBox="1"/>
          <p:nvPr/>
        </p:nvSpPr>
        <p:spPr>
          <a:xfrm>
            <a:off x="8627321" y="5238986"/>
            <a:ext cx="348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작성 날짜 표시</a:t>
            </a:r>
          </a:p>
        </p:txBody>
      </p:sp>
    </p:spTree>
    <p:extLst>
      <p:ext uri="{BB962C8B-B14F-4D97-AF65-F5344CB8AC3E}">
        <p14:creationId xmlns:p14="http://schemas.microsoft.com/office/powerpoint/2010/main" val="3600547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774001"/>
              </p:ext>
            </p:extLst>
          </p:nvPr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문의 답변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845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문의 답변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A8F2B2-8D09-2B41-BBA0-13F403C9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882" y="3312516"/>
            <a:ext cx="2325517" cy="263848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1D7439-411D-E7BF-C3B6-06897E25F537}"/>
              </a:ext>
            </a:extLst>
          </p:cNvPr>
          <p:cNvSpPr/>
          <p:nvPr/>
        </p:nvSpPr>
        <p:spPr>
          <a:xfrm>
            <a:off x="4495787" y="1091890"/>
            <a:ext cx="2943198" cy="540270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회원의 문의 답변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2104B6-592A-BDC0-362F-8C540701A68C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022641" y="2345951"/>
            <a:ext cx="2199084" cy="966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판단 13">
            <a:extLst>
              <a:ext uri="{FF2B5EF4-FFF2-40B4-BE49-F238E27FC236}">
                <a16:creationId xmlns:a16="http://schemas.microsoft.com/office/drawing/2014/main" id="{9DA64860-D6EF-0D8C-6703-1DDB43425FBF}"/>
              </a:ext>
            </a:extLst>
          </p:cNvPr>
          <p:cNvSpPr/>
          <p:nvPr/>
        </p:nvSpPr>
        <p:spPr>
          <a:xfrm>
            <a:off x="4415168" y="1813975"/>
            <a:ext cx="3104436" cy="707886"/>
          </a:xfrm>
          <a:prstGeom prst="flowChartDecision">
            <a:avLst/>
          </a:prstGeom>
          <a:solidFill>
            <a:schemeClr val="bg1"/>
          </a:solidFill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C6BFB-15D6-3E43-8CDB-A55E3ACAE769}"/>
              </a:ext>
            </a:extLst>
          </p:cNvPr>
          <p:cNvSpPr txBox="1"/>
          <p:nvPr/>
        </p:nvSpPr>
        <p:spPr>
          <a:xfrm>
            <a:off x="3707525" y="2484599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NO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B50612-C2C6-6FEC-DDBC-B1498109D7E2}"/>
              </a:ext>
            </a:extLst>
          </p:cNvPr>
          <p:cNvSpPr txBox="1"/>
          <p:nvPr/>
        </p:nvSpPr>
        <p:spPr>
          <a:xfrm>
            <a:off x="1863706" y="5997262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>
                <a:solidFill>
                  <a:srgbClr val="FF0000"/>
                </a:solidFill>
              </a:rPr>
              <a:t>로그인 페이지로 이동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42A4FDD-C03F-5B55-57A7-9CD537A53434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6737386" y="2348001"/>
            <a:ext cx="1737724" cy="93404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015348-843A-7B4C-41D0-6D960CCCD465}"/>
              </a:ext>
            </a:extLst>
          </p:cNvPr>
          <p:cNvSpPr txBox="1"/>
          <p:nvPr/>
        </p:nvSpPr>
        <p:spPr>
          <a:xfrm>
            <a:off x="7730157" y="248459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accent1"/>
                </a:solidFill>
              </a:rPr>
              <a:t>YES</a:t>
            </a:r>
            <a:endParaRPr lang="ko-KR" altLang="en-US" b="1" i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BAF54-7E8A-732D-D55D-CC064BA05A5E}"/>
              </a:ext>
            </a:extLst>
          </p:cNvPr>
          <p:cNvSpPr txBox="1"/>
          <p:nvPr/>
        </p:nvSpPr>
        <p:spPr>
          <a:xfrm>
            <a:off x="6895991" y="3282046"/>
            <a:ext cx="315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>
                <a:solidFill>
                  <a:schemeClr val="accent1"/>
                </a:solidFill>
              </a:rPr>
              <a:t>QnA</a:t>
            </a:r>
            <a:r>
              <a:rPr lang="en-US" altLang="ko-KR" sz="1600" b="1" i="1" dirty="0">
                <a:solidFill>
                  <a:schemeClr val="accent1"/>
                </a:solidFill>
              </a:rPr>
              <a:t> </a:t>
            </a:r>
            <a:r>
              <a:rPr lang="ko-KR" altLang="en-US" sz="1600" b="1" i="1" dirty="0">
                <a:solidFill>
                  <a:schemeClr val="accent1"/>
                </a:solidFill>
              </a:rPr>
              <a:t>게시글 작성 페이지로 이동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0EB8205-8515-B716-C006-0AD534637AA9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5967386" y="1632160"/>
            <a:ext cx="0" cy="181815"/>
          </a:xfrm>
          <a:prstGeom prst="line">
            <a:avLst/>
          </a:prstGeom>
          <a:ln w="28575">
            <a:solidFill>
              <a:srgbClr val="3B62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8E6C48C-5147-E628-90EF-712FE7DCB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135" y="3748232"/>
            <a:ext cx="6139327" cy="242143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30E73E-3EAF-DB7B-DD6B-977DA72B9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607" y="4400430"/>
            <a:ext cx="1013026" cy="104156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0C5D3E-5E8B-813D-40CC-CE0AF25D0A86}"/>
              </a:ext>
            </a:extLst>
          </p:cNvPr>
          <p:cNvSpPr txBox="1"/>
          <p:nvPr/>
        </p:nvSpPr>
        <p:spPr>
          <a:xfrm>
            <a:off x="7381432" y="4697338"/>
            <a:ext cx="3158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/>
              <a:t>원하는 </a:t>
            </a:r>
            <a:r>
              <a:rPr lang="en-US" altLang="ko-KR" sz="1600" b="1" i="1" dirty="0" err="1"/>
              <a:t>QnA</a:t>
            </a:r>
            <a:r>
              <a:rPr lang="en-US" altLang="ko-KR" sz="1600" b="1" i="1" dirty="0"/>
              <a:t> </a:t>
            </a:r>
            <a:r>
              <a:rPr lang="ko-KR" altLang="en-US" sz="1600" b="1" i="1" dirty="0"/>
              <a:t>카테고리 선택 가능</a:t>
            </a:r>
            <a:endParaRPr lang="en-US" altLang="ko-KR" sz="1600" b="1" i="1" dirty="0"/>
          </a:p>
          <a:p>
            <a:r>
              <a:rPr lang="en-US" altLang="ko-KR" sz="1200" i="1" dirty="0"/>
              <a:t>* </a:t>
            </a:r>
            <a:r>
              <a:rPr lang="ko-KR" altLang="en-US" sz="1200" i="1" dirty="0"/>
              <a:t>상품문의는 상품 상세 페이지</a:t>
            </a:r>
          </a:p>
        </p:txBody>
      </p:sp>
      <p:sp>
        <p:nvSpPr>
          <p:cNvPr id="3" name="qna 선택 박스">
            <a:extLst>
              <a:ext uri="{FF2B5EF4-FFF2-40B4-BE49-F238E27FC236}">
                <a16:creationId xmlns:a16="http://schemas.microsoft.com/office/drawing/2014/main" id="{8F67BB22-7752-40A1-FE68-6267D677C471}"/>
              </a:ext>
            </a:extLst>
          </p:cNvPr>
          <p:cNvSpPr/>
          <p:nvPr/>
        </p:nvSpPr>
        <p:spPr>
          <a:xfrm>
            <a:off x="5415029" y="4118404"/>
            <a:ext cx="1689100" cy="204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48DAC-9A7F-77D1-276E-CAEF82285E70}"/>
              </a:ext>
            </a:extLst>
          </p:cNvPr>
          <p:cNvSpPr txBox="1"/>
          <p:nvPr/>
        </p:nvSpPr>
        <p:spPr>
          <a:xfrm>
            <a:off x="5460959" y="384472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>
                <a:solidFill>
                  <a:srgbClr val="FF0000"/>
                </a:solidFill>
              </a:rPr>
              <a:t>비밀번호 설정</a:t>
            </a:r>
          </a:p>
        </p:txBody>
      </p:sp>
    </p:spTree>
    <p:extLst>
      <p:ext uri="{BB962C8B-B14F-4D97-AF65-F5344CB8AC3E}">
        <p14:creationId xmlns:p14="http://schemas.microsoft.com/office/powerpoint/2010/main" val="1799266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문의 답변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F1CDF-560F-E32B-544E-E8360A28A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6678"/>
            <a:ext cx="12192000" cy="939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A6E38A-509E-8F82-9EA3-5BD0013D8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818" y="3958485"/>
            <a:ext cx="2408129" cy="1463167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8E365A8-16D1-5AEE-9D4B-780CA726A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344" y="1851505"/>
            <a:ext cx="3706239" cy="4138356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A61CA5A-763D-41D2-6F54-7548921C3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818" y="1436348"/>
            <a:ext cx="4977656" cy="1807123"/>
          </a:xfrm>
          <a:prstGeom prst="rect">
            <a:avLst/>
          </a:prstGeom>
          <a:solidFill>
            <a:srgbClr val="FF0000"/>
          </a:solidFill>
          <a:ln w="28575">
            <a:solidFill>
              <a:srgbClr val="3B626E"/>
            </a:solidFill>
          </a:ln>
        </p:spPr>
      </p:pic>
      <p:sp>
        <p:nvSpPr>
          <p:cNvPr id="8" name="qna 선택 박스">
            <a:extLst>
              <a:ext uri="{FF2B5EF4-FFF2-40B4-BE49-F238E27FC236}">
                <a16:creationId xmlns:a16="http://schemas.microsoft.com/office/drawing/2014/main" id="{7ED145C0-5D7B-BF91-CF12-B2BE002ACC6F}"/>
              </a:ext>
            </a:extLst>
          </p:cNvPr>
          <p:cNvSpPr/>
          <p:nvPr/>
        </p:nvSpPr>
        <p:spPr>
          <a:xfrm>
            <a:off x="11236295" y="1099144"/>
            <a:ext cx="376582" cy="204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qna선택 연결선">
            <a:extLst>
              <a:ext uri="{FF2B5EF4-FFF2-40B4-BE49-F238E27FC236}">
                <a16:creationId xmlns:a16="http://schemas.microsoft.com/office/drawing/2014/main" id="{88EAEC9A-6B6A-08A4-04C0-94B850944FD7}"/>
              </a:ext>
            </a:extLst>
          </p:cNvPr>
          <p:cNvCxnSpPr>
            <a:cxnSpLocks/>
            <a:stCxn id="8" idx="1"/>
            <a:endCxn id="2" idx="0"/>
          </p:cNvCxnSpPr>
          <p:nvPr/>
        </p:nvCxnSpPr>
        <p:spPr>
          <a:xfrm flipH="1">
            <a:off x="8976646" y="1201513"/>
            <a:ext cx="2259649" cy="2348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4B7CFD-578B-42A7-61C3-A2BBA0091888}"/>
              </a:ext>
            </a:extLst>
          </p:cNvPr>
          <p:cNvSpPr txBox="1"/>
          <p:nvPr/>
        </p:nvSpPr>
        <p:spPr>
          <a:xfrm>
            <a:off x="9364776" y="709406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Header</a:t>
            </a:r>
            <a:r>
              <a:rPr lang="ko-KR" altLang="en-US" sz="1600" b="1" i="1" dirty="0"/>
              <a:t>의 </a:t>
            </a:r>
            <a:r>
              <a:rPr lang="en-US" altLang="ko-KR" sz="1600" dirty="0"/>
              <a:t> </a:t>
            </a:r>
            <a:r>
              <a:rPr lang="en-US" altLang="ko-KR" sz="1600" b="1" dirty="0" err="1"/>
              <a:t>QnA</a:t>
            </a:r>
            <a:r>
              <a:rPr lang="ko-KR" altLang="en-US" sz="1600" b="1" i="1" dirty="0"/>
              <a:t>로 접근</a:t>
            </a:r>
          </a:p>
        </p:txBody>
      </p:sp>
      <p:sp>
        <p:nvSpPr>
          <p:cNvPr id="21" name="qna 선택 박스">
            <a:extLst>
              <a:ext uri="{FF2B5EF4-FFF2-40B4-BE49-F238E27FC236}">
                <a16:creationId xmlns:a16="http://schemas.microsoft.com/office/drawing/2014/main" id="{6CEDA3C8-CEEB-6B4E-3E78-FE79FA66D6C5}"/>
              </a:ext>
            </a:extLst>
          </p:cNvPr>
          <p:cNvSpPr/>
          <p:nvPr/>
        </p:nvSpPr>
        <p:spPr>
          <a:xfrm>
            <a:off x="6616676" y="2235308"/>
            <a:ext cx="4602501" cy="235441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qna선택 연결선">
            <a:extLst>
              <a:ext uri="{FF2B5EF4-FFF2-40B4-BE49-F238E27FC236}">
                <a16:creationId xmlns:a16="http://schemas.microsoft.com/office/drawing/2014/main" id="{3885930B-B14D-1F01-F685-FD6DE7C9A5F8}"/>
              </a:ext>
            </a:extLst>
          </p:cNvPr>
          <p:cNvCxnSpPr>
            <a:cxnSpLocks/>
          </p:cNvCxnSpPr>
          <p:nvPr/>
        </p:nvCxnSpPr>
        <p:spPr>
          <a:xfrm>
            <a:off x="7646138" y="2470749"/>
            <a:ext cx="0" cy="1449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qna선택 연결선">
            <a:extLst>
              <a:ext uri="{FF2B5EF4-FFF2-40B4-BE49-F238E27FC236}">
                <a16:creationId xmlns:a16="http://schemas.microsoft.com/office/drawing/2014/main" id="{DE07A243-E357-588D-6330-878CD1557A08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348583" y="4690069"/>
            <a:ext cx="11392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7E9AFE9-C099-12DC-3F31-C96C9DEE9DB9}"/>
              </a:ext>
            </a:extLst>
          </p:cNvPr>
          <p:cNvSpPr txBox="1"/>
          <p:nvPr/>
        </p:nvSpPr>
        <p:spPr>
          <a:xfrm>
            <a:off x="7691882" y="3440971"/>
            <a:ext cx="4051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err="1"/>
              <a:t>QnA</a:t>
            </a:r>
            <a:r>
              <a:rPr lang="en-US" altLang="ko-KR" sz="1600" b="1" i="1" dirty="0"/>
              <a:t> </a:t>
            </a:r>
            <a:r>
              <a:rPr lang="ko-KR" altLang="en-US" sz="1600" b="1" i="1" dirty="0"/>
              <a:t>목록에서 회원이 작성한 게시글 선택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08098E-970D-D192-6424-28E207972D5D}"/>
              </a:ext>
            </a:extLst>
          </p:cNvPr>
          <p:cNvSpPr txBox="1"/>
          <p:nvPr/>
        </p:nvSpPr>
        <p:spPr>
          <a:xfrm>
            <a:off x="6604084" y="5618166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/>
              <a:t>설정된 </a:t>
            </a:r>
            <a:r>
              <a:rPr lang="ko-KR" altLang="en-US" sz="1600" b="1" i="1" u="sng" dirty="0">
                <a:solidFill>
                  <a:schemeClr val="accent1"/>
                </a:solidFill>
              </a:rPr>
              <a:t>비밀번호</a:t>
            </a:r>
            <a:r>
              <a:rPr lang="ko-KR" altLang="en-US" sz="1600" b="1" i="1" dirty="0"/>
              <a:t> 입력</a:t>
            </a:r>
          </a:p>
        </p:txBody>
      </p:sp>
      <p:sp>
        <p:nvSpPr>
          <p:cNvPr id="33" name="qna 선택 박스">
            <a:extLst>
              <a:ext uri="{FF2B5EF4-FFF2-40B4-BE49-F238E27FC236}">
                <a16:creationId xmlns:a16="http://schemas.microsoft.com/office/drawing/2014/main" id="{895D4AB0-B9E0-5B3A-BAD7-A8084737D4AD}"/>
              </a:ext>
            </a:extLst>
          </p:cNvPr>
          <p:cNvSpPr/>
          <p:nvPr/>
        </p:nvSpPr>
        <p:spPr>
          <a:xfrm>
            <a:off x="1735806" y="3959196"/>
            <a:ext cx="3441983" cy="1658970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E00EF5-95EC-F4E5-C288-E06181F7C584}"/>
              </a:ext>
            </a:extLst>
          </p:cNvPr>
          <p:cNvSpPr txBox="1"/>
          <p:nvPr/>
        </p:nvSpPr>
        <p:spPr>
          <a:xfrm>
            <a:off x="2230339" y="5252375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/>
              <a:t>문의에 대한 재문의 기능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ED2185-CB03-1E73-8CFB-34437956ABBC}"/>
              </a:ext>
            </a:extLst>
          </p:cNvPr>
          <p:cNvSpPr txBox="1"/>
          <p:nvPr/>
        </p:nvSpPr>
        <p:spPr>
          <a:xfrm>
            <a:off x="2631453" y="6186559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/>
              <a:t>문의 내역 페이지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679755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주제언더바">
            <a:extLst>
              <a:ext uri="{FF2B5EF4-FFF2-40B4-BE49-F238E27FC236}">
                <a16:creationId xmlns:a16="http://schemas.microsoft.com/office/drawing/2014/main" id="{412046E4-1760-90B9-3C78-93C76778CB96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BD8928E3-C6A7-15AB-A8F1-B5A47443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5" name="주제 텍스트">
            <a:extLst>
              <a:ext uri="{FF2B5EF4-FFF2-40B4-BE49-F238E27FC236}">
                <a16:creationId xmlns:a16="http://schemas.microsoft.com/office/drawing/2014/main" id="{A3D46F42-3A09-3602-2281-7B650E7E8329}"/>
              </a:ext>
            </a:extLst>
          </p:cNvPr>
          <p:cNvSpPr txBox="1"/>
          <p:nvPr/>
        </p:nvSpPr>
        <p:spPr>
          <a:xfrm>
            <a:off x="220133" y="31618"/>
            <a:ext cx="10225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상세 </a:t>
            </a:r>
            <a:r>
              <a:rPr lang="ko-KR" altLang="en-US" sz="4000">
                <a:solidFill>
                  <a:srgbClr val="416369"/>
                </a:solidFill>
              </a:rPr>
              <a:t>페이지 </a:t>
            </a:r>
            <a:r>
              <a:rPr lang="en-US" altLang="ko-KR" sz="4000" dirty="0">
                <a:solidFill>
                  <a:srgbClr val="416369"/>
                </a:solidFill>
              </a:rPr>
              <a:t>– </a:t>
            </a:r>
            <a:r>
              <a:rPr lang="ko-KR" altLang="en-US" sz="4000" dirty="0">
                <a:solidFill>
                  <a:srgbClr val="416369"/>
                </a:solidFill>
              </a:rPr>
              <a:t>상품 문의</a:t>
            </a:r>
            <a:endParaRPr lang="ko-KR" altLang="en-US" dirty="0"/>
          </a:p>
        </p:txBody>
      </p:sp>
      <p:pic>
        <p:nvPicPr>
          <p:cNvPr id="9" name="하단 상품문의">
            <a:extLst>
              <a:ext uri="{FF2B5EF4-FFF2-40B4-BE49-F238E27FC236}">
                <a16:creationId xmlns:a16="http://schemas.microsoft.com/office/drawing/2014/main" id="{DA368466-554B-7056-8378-2AA2F6E41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41" y="3989550"/>
            <a:ext cx="7043303" cy="2164660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pic>
        <p:nvPicPr>
          <p:cNvPr id="11" name="상품 네비게이셔">
            <a:extLst>
              <a:ext uri="{FF2B5EF4-FFF2-40B4-BE49-F238E27FC236}">
                <a16:creationId xmlns:a16="http://schemas.microsoft.com/office/drawing/2014/main" id="{06149946-850A-C82E-2062-8C4A935D2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87" y="1026425"/>
            <a:ext cx="5545966" cy="2510176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sp>
        <p:nvSpPr>
          <p:cNvPr id="13" name="select box mini">
            <a:extLst>
              <a:ext uri="{FF2B5EF4-FFF2-40B4-BE49-F238E27FC236}">
                <a16:creationId xmlns:a16="http://schemas.microsoft.com/office/drawing/2014/main" id="{8CB9023B-7717-87C4-557B-B1E50B6F18CA}"/>
              </a:ext>
            </a:extLst>
          </p:cNvPr>
          <p:cNvSpPr/>
          <p:nvPr/>
        </p:nvSpPr>
        <p:spPr>
          <a:xfrm>
            <a:off x="4773529" y="1840977"/>
            <a:ext cx="889922" cy="372662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select box">
            <a:extLst>
              <a:ext uri="{FF2B5EF4-FFF2-40B4-BE49-F238E27FC236}">
                <a16:creationId xmlns:a16="http://schemas.microsoft.com/office/drawing/2014/main" id="{A1C9F223-0660-8F09-A15B-7271EA365B65}"/>
              </a:ext>
            </a:extLst>
          </p:cNvPr>
          <p:cNvSpPr/>
          <p:nvPr/>
        </p:nvSpPr>
        <p:spPr>
          <a:xfrm>
            <a:off x="10093324" y="4087813"/>
            <a:ext cx="842297" cy="274540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40DE1-8592-5864-6B87-8B16D28847D5}"/>
              </a:ext>
            </a:extLst>
          </p:cNvPr>
          <p:cNvSpPr txBox="1"/>
          <p:nvPr/>
        </p:nvSpPr>
        <p:spPr>
          <a:xfrm>
            <a:off x="7090205" y="1758293"/>
            <a:ext cx="334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i="1" dirty="0" err="1"/>
              <a:t>QnA</a:t>
            </a:r>
            <a:r>
              <a:rPr lang="ko-KR" altLang="en-US" sz="2800" b="1" i="1" dirty="0"/>
              <a:t>의 문의로 이동</a:t>
            </a:r>
            <a:endParaRPr lang="en-US" altLang="ko-KR" sz="2800" b="1" i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7118FC5-46F1-CC21-FA24-1C9655EB2E6D}"/>
              </a:ext>
            </a:extLst>
          </p:cNvPr>
          <p:cNvCxnSpPr>
            <a:cxnSpLocks/>
          </p:cNvCxnSpPr>
          <p:nvPr/>
        </p:nvCxnSpPr>
        <p:spPr>
          <a:xfrm>
            <a:off x="5651500" y="2019903"/>
            <a:ext cx="1438705" cy="0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43C8E-2212-D160-C2F0-62395EE157A5}"/>
              </a:ext>
            </a:extLst>
          </p:cNvPr>
          <p:cNvCxnSpPr>
            <a:cxnSpLocks/>
          </p:cNvCxnSpPr>
          <p:nvPr/>
        </p:nvCxnSpPr>
        <p:spPr>
          <a:xfrm flipH="1" flipV="1">
            <a:off x="9956800" y="2971513"/>
            <a:ext cx="596900" cy="1105187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AB1A0E6-CE41-EEF0-7F64-F0299AEEA44A}"/>
              </a:ext>
            </a:extLst>
          </p:cNvPr>
          <p:cNvSpPr txBox="1"/>
          <p:nvPr/>
        </p:nvSpPr>
        <p:spPr>
          <a:xfrm>
            <a:off x="7495372" y="2334125"/>
            <a:ext cx="424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u="sng" dirty="0">
                <a:solidFill>
                  <a:schemeClr val="bg1">
                    <a:lumMod val="50000"/>
                  </a:schemeClr>
                </a:solidFill>
              </a:rPr>
              <a:t>상품 번호를 바탕으로</a:t>
            </a:r>
            <a:br>
              <a:rPr lang="en-US" altLang="ko-KR" sz="1600" b="1" u="sng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600" b="1" u="sng" dirty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600" b="1" u="sng" dirty="0">
                <a:solidFill>
                  <a:schemeClr val="bg1">
                    <a:lumMod val="50000"/>
                  </a:schemeClr>
                </a:solidFill>
              </a:rPr>
              <a:t>상품문의</a:t>
            </a:r>
            <a:r>
              <a:rPr lang="en-US" altLang="ko-KR" sz="1600" b="1" u="sng" dirty="0">
                <a:solidFill>
                  <a:schemeClr val="bg1">
                    <a:lumMod val="50000"/>
                  </a:schemeClr>
                </a:solidFill>
              </a:rPr>
              <a:t>’ </a:t>
            </a:r>
            <a:r>
              <a:rPr lang="ko-KR" altLang="en-US" sz="1600" b="1" u="sng" dirty="0">
                <a:solidFill>
                  <a:schemeClr val="bg1">
                    <a:lumMod val="50000"/>
                  </a:schemeClr>
                </a:solidFill>
              </a:rPr>
              <a:t>카테고리로 이동</a:t>
            </a:r>
          </a:p>
        </p:txBody>
      </p:sp>
    </p:spTree>
    <p:extLst>
      <p:ext uri="{BB962C8B-B14F-4D97-AF65-F5344CB8AC3E}">
        <p14:creationId xmlns:p14="http://schemas.microsoft.com/office/powerpoint/2010/main" val="223486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웃는 얼굴 6">
            <a:extLst>
              <a:ext uri="{FF2B5EF4-FFF2-40B4-BE49-F238E27FC236}">
                <a16:creationId xmlns:a16="http://schemas.microsoft.com/office/drawing/2014/main" id="{2921C626-7D7A-2274-BEE0-120B0F63E231}"/>
              </a:ext>
            </a:extLst>
          </p:cNvPr>
          <p:cNvSpPr/>
          <p:nvPr/>
        </p:nvSpPr>
        <p:spPr>
          <a:xfrm>
            <a:off x="3973655" y="1398228"/>
            <a:ext cx="1235314" cy="1151979"/>
          </a:xfrm>
          <a:prstGeom prst="smileyFac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웃는 얼굴 7">
            <a:extLst>
              <a:ext uri="{FF2B5EF4-FFF2-40B4-BE49-F238E27FC236}">
                <a16:creationId xmlns:a16="http://schemas.microsoft.com/office/drawing/2014/main" id="{C3122989-BB34-B831-75BA-8CABBA5CACE9}"/>
              </a:ext>
            </a:extLst>
          </p:cNvPr>
          <p:cNvSpPr/>
          <p:nvPr/>
        </p:nvSpPr>
        <p:spPr>
          <a:xfrm>
            <a:off x="7055673" y="1390293"/>
            <a:ext cx="1235314" cy="1151979"/>
          </a:xfrm>
          <a:prstGeom prst="smileyFac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78EE1609-FDA0-3506-4AB1-4F10D1A52DCC}"/>
              </a:ext>
            </a:extLst>
          </p:cNvPr>
          <p:cNvSpPr/>
          <p:nvPr/>
        </p:nvSpPr>
        <p:spPr>
          <a:xfrm>
            <a:off x="9986018" y="1321225"/>
            <a:ext cx="1235314" cy="1151979"/>
          </a:xfrm>
          <a:prstGeom prst="smileyFac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웃는 얼굴 5">
            <a:extLst>
              <a:ext uri="{FF2B5EF4-FFF2-40B4-BE49-F238E27FC236}">
                <a16:creationId xmlns:a16="http://schemas.microsoft.com/office/drawing/2014/main" id="{5FD38C00-58DA-5978-9C8F-CBD78A33ED7D}"/>
              </a:ext>
            </a:extLst>
          </p:cNvPr>
          <p:cNvSpPr/>
          <p:nvPr/>
        </p:nvSpPr>
        <p:spPr>
          <a:xfrm>
            <a:off x="891637" y="1398229"/>
            <a:ext cx="1235314" cy="1151979"/>
          </a:xfrm>
          <a:prstGeom prst="smileyFac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E945F5-EF7D-7D57-DDDB-6DBFABB87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55B7F2-CD1E-FABA-6051-6220DE6E3020}"/>
              </a:ext>
            </a:extLst>
          </p:cNvPr>
          <p:cNvSpPr txBox="1"/>
          <p:nvPr/>
        </p:nvSpPr>
        <p:spPr>
          <a:xfrm>
            <a:off x="1008211" y="3633336"/>
            <a:ext cx="118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 영 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C5F0D-329A-AF62-6FD5-28E6C1FC13EB}"/>
              </a:ext>
            </a:extLst>
          </p:cNvPr>
          <p:cNvSpPr txBox="1"/>
          <p:nvPr/>
        </p:nvSpPr>
        <p:spPr>
          <a:xfrm>
            <a:off x="4080370" y="3611872"/>
            <a:ext cx="118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백 승 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C7923-8099-7CFC-084F-54D89F7AA841}"/>
              </a:ext>
            </a:extLst>
          </p:cNvPr>
          <p:cNvSpPr txBox="1"/>
          <p:nvPr/>
        </p:nvSpPr>
        <p:spPr>
          <a:xfrm>
            <a:off x="7193209" y="3601239"/>
            <a:ext cx="1182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 영 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A5F73-6583-390B-60A1-27C1A08FF9DC}"/>
              </a:ext>
            </a:extLst>
          </p:cNvPr>
          <p:cNvSpPr txBox="1"/>
          <p:nvPr/>
        </p:nvSpPr>
        <p:spPr>
          <a:xfrm>
            <a:off x="10108738" y="3589477"/>
            <a:ext cx="123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백 현 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F7414C-7654-7A87-8129-B4CB7667079F}"/>
              </a:ext>
            </a:extLst>
          </p:cNvPr>
          <p:cNvSpPr txBox="1"/>
          <p:nvPr/>
        </p:nvSpPr>
        <p:spPr>
          <a:xfrm>
            <a:off x="6827044" y="4112657"/>
            <a:ext cx="2093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ptos Display" panose="020B0004020202020204" pitchFamily="34" charset="0"/>
              </a:rPr>
              <a:t>〮 상품 상세 페이지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상품 리뷰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상품 문의</a:t>
            </a:r>
            <a:endParaRPr lang="en-US" altLang="ko-KR" b="1" dirty="0">
              <a:latin typeface="Aptos Display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AA4F9F-0101-9451-2F08-7024E206F843}"/>
              </a:ext>
            </a:extLst>
          </p:cNvPr>
          <p:cNvSpPr txBox="1"/>
          <p:nvPr/>
        </p:nvSpPr>
        <p:spPr>
          <a:xfrm>
            <a:off x="490538" y="4112657"/>
            <a:ext cx="2781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ptos Display" panose="020B0004020202020204" pitchFamily="34" charset="0"/>
              </a:rPr>
              <a:t>〮 로그인 및 회원가입 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</a:t>
            </a:r>
            <a:r>
              <a:rPr lang="en-US" altLang="ko-KR" b="1" dirty="0">
                <a:latin typeface="Aptos Display" panose="020B0004020202020204" pitchFamily="34" charset="0"/>
              </a:rPr>
              <a:t>Security</a:t>
            </a:r>
          </a:p>
          <a:p>
            <a:r>
              <a:rPr lang="ko-KR" altLang="en-US" b="1" dirty="0">
                <a:latin typeface="Aptos Display" panose="020B0004020202020204" pitchFamily="34" charset="0"/>
              </a:rPr>
              <a:t>〮 관리자 기능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마이페이지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</a:t>
            </a:r>
            <a:r>
              <a:rPr lang="en-US" altLang="ko-KR" b="1" dirty="0">
                <a:latin typeface="Aptos Display" panose="020B0004020202020204" pitchFamily="34" charset="0"/>
              </a:rPr>
              <a:t> </a:t>
            </a:r>
            <a:r>
              <a:rPr lang="en-US" altLang="ko-KR" b="1" dirty="0" err="1">
                <a:latin typeface="Aptos Display" panose="020B0004020202020204" pitchFamily="34" charset="0"/>
              </a:rPr>
              <a:t>QnA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배송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endParaRPr lang="en-US" altLang="ko-K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47F9D8-D4DB-598B-52B9-A26BBE1DB4E2}"/>
              </a:ext>
            </a:extLst>
          </p:cNvPr>
          <p:cNvSpPr txBox="1"/>
          <p:nvPr/>
        </p:nvSpPr>
        <p:spPr>
          <a:xfrm>
            <a:off x="3549848" y="4134803"/>
            <a:ext cx="2781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ptos Display" panose="020B0004020202020204" pitchFamily="34" charset="0"/>
              </a:rPr>
              <a:t>〮 상품 조회 검색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상품 정렬 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</a:t>
            </a:r>
            <a:r>
              <a:rPr lang="en-US" altLang="ko-KR" b="1" dirty="0">
                <a:latin typeface="Aptos Display" panose="020B0004020202020204" pitchFamily="34" charset="0"/>
              </a:rPr>
              <a:t>Category</a:t>
            </a:r>
          </a:p>
          <a:p>
            <a:r>
              <a:rPr lang="ko-KR" altLang="en-US" b="1" dirty="0">
                <a:latin typeface="Aptos Display" panose="020B0004020202020204" pitchFamily="34" charset="0"/>
              </a:rPr>
              <a:t>〮 </a:t>
            </a:r>
            <a:r>
              <a:rPr lang="en-US" altLang="ko-KR" b="1" dirty="0">
                <a:latin typeface="Aptos Display" panose="020B0004020202020204" pitchFamily="34" charset="0"/>
              </a:rPr>
              <a:t>Wish List</a:t>
            </a:r>
          </a:p>
          <a:p>
            <a:r>
              <a:rPr lang="ko-KR" altLang="en-US" b="1" dirty="0">
                <a:latin typeface="Aptos Display" panose="020B0004020202020204" pitchFamily="34" charset="0"/>
              </a:rPr>
              <a:t>〮 판매 통계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</a:t>
            </a:r>
            <a:r>
              <a:rPr lang="en-US" altLang="ko-KR" b="1" dirty="0">
                <a:latin typeface="Aptos Display" panose="020B0004020202020204" pitchFamily="34" charset="0"/>
              </a:rPr>
              <a:t>Main Page</a:t>
            </a:r>
          </a:p>
          <a:p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E3E1E4-CFED-1A4B-B80F-C6B19778E9F0}"/>
              </a:ext>
            </a:extLst>
          </p:cNvPr>
          <p:cNvSpPr txBox="1"/>
          <p:nvPr/>
        </p:nvSpPr>
        <p:spPr>
          <a:xfrm>
            <a:off x="9863844" y="4134803"/>
            <a:ext cx="207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ptos Display" panose="020B0004020202020204" pitchFamily="34" charset="0"/>
              </a:rPr>
              <a:t>〮 장바구니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주문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결제</a:t>
            </a:r>
            <a:endParaRPr lang="en-US" altLang="ko-KR" b="1" dirty="0">
              <a:latin typeface="Aptos Display" panose="020B0004020202020204" pitchFamily="34" charset="0"/>
            </a:endParaRPr>
          </a:p>
          <a:p>
            <a:r>
              <a:rPr lang="ko-KR" altLang="en-US" b="1" dirty="0">
                <a:latin typeface="Aptos Display" panose="020B0004020202020204" pitchFamily="34" charset="0"/>
              </a:rPr>
              <a:t>〮 </a:t>
            </a:r>
            <a:r>
              <a:rPr lang="en-US" altLang="ko-KR" b="1" dirty="0">
                <a:latin typeface="Aptos Display" panose="020B0004020202020204" pitchFamily="34" charset="0"/>
              </a:rPr>
              <a:t>ERD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6F9392-931E-D34F-7F7A-688AB9EDEACE}"/>
              </a:ext>
            </a:extLst>
          </p:cNvPr>
          <p:cNvSpPr txBox="1"/>
          <p:nvPr/>
        </p:nvSpPr>
        <p:spPr>
          <a:xfrm>
            <a:off x="0" y="391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역할</a:t>
            </a:r>
            <a:endParaRPr lang="ko-KR" altLang="en-US" dirty="0"/>
          </a:p>
        </p:txBody>
      </p:sp>
      <p:grpSp>
        <p:nvGrpSpPr>
          <p:cNvPr id="21" name="그룹 1005">
            <a:extLst>
              <a:ext uri="{FF2B5EF4-FFF2-40B4-BE49-F238E27FC236}">
                <a16:creationId xmlns:a16="http://schemas.microsoft.com/office/drawing/2014/main" id="{D075C8D7-AAB1-7895-8393-30FAE3EA0D09}"/>
              </a:ext>
            </a:extLst>
          </p:cNvPr>
          <p:cNvGrpSpPr/>
          <p:nvPr/>
        </p:nvGrpSpPr>
        <p:grpSpPr>
          <a:xfrm>
            <a:off x="0" y="711309"/>
            <a:ext cx="5262907" cy="35714"/>
            <a:chOff x="1114286" y="1629588"/>
            <a:chExt cx="5262907" cy="35714"/>
          </a:xfrm>
        </p:grpSpPr>
        <p:pic>
          <p:nvPicPr>
            <p:cNvPr id="22" name="Object 15">
              <a:extLst>
                <a:ext uri="{FF2B5EF4-FFF2-40B4-BE49-F238E27FC236}">
                  <a16:creationId xmlns:a16="http://schemas.microsoft.com/office/drawing/2014/main" id="{C5ED8071-054E-B167-8278-368E93B27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2197598-2F59-B501-368F-C6DB770746B0}"/>
              </a:ext>
            </a:extLst>
          </p:cNvPr>
          <p:cNvSpPr/>
          <p:nvPr/>
        </p:nvSpPr>
        <p:spPr>
          <a:xfrm>
            <a:off x="815495" y="3214878"/>
            <a:ext cx="1462416" cy="31822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3"/>
                </a:solidFill>
              </a:rPr>
              <a:t>발 표 자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A40995C-C4B6-1B97-84A1-B737A528B2D2}"/>
              </a:ext>
            </a:extLst>
          </p:cNvPr>
          <p:cNvSpPr/>
          <p:nvPr/>
        </p:nvSpPr>
        <p:spPr>
          <a:xfrm>
            <a:off x="490538" y="3953543"/>
            <a:ext cx="11312842" cy="49125"/>
          </a:xfrm>
          <a:prstGeom prst="roundRect">
            <a:avLst/>
          </a:prstGeom>
          <a:solidFill>
            <a:srgbClr val="3B62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69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412046E4-1760-90B9-3C78-93C76778CB96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BD8928E3-C6A7-15AB-A8F1-B5A47443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D46F42-3A09-3602-2281-7B650E7E8329}"/>
              </a:ext>
            </a:extLst>
          </p:cNvPr>
          <p:cNvSpPr txBox="1"/>
          <p:nvPr/>
        </p:nvSpPr>
        <p:spPr>
          <a:xfrm>
            <a:off x="220133" y="31618"/>
            <a:ext cx="10225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상품 상세 </a:t>
            </a:r>
            <a:r>
              <a:rPr lang="ko-KR" altLang="en-US" sz="4000">
                <a:solidFill>
                  <a:srgbClr val="416369"/>
                </a:solidFill>
              </a:rPr>
              <a:t>페이지 </a:t>
            </a:r>
            <a:r>
              <a:rPr lang="en-US" altLang="ko-KR" sz="4000" dirty="0">
                <a:solidFill>
                  <a:srgbClr val="416369"/>
                </a:solidFill>
              </a:rPr>
              <a:t>– </a:t>
            </a:r>
            <a:r>
              <a:rPr lang="ko-KR" altLang="en-US" sz="4000" dirty="0">
                <a:solidFill>
                  <a:srgbClr val="416369"/>
                </a:solidFill>
              </a:rPr>
              <a:t>상품 문의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03CA9-0780-C5A1-54E8-59270273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30" y="1231994"/>
            <a:ext cx="9944339" cy="43940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11596D-951E-6E94-F45A-9C1E13877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830" y="977298"/>
            <a:ext cx="9845893" cy="434378"/>
          </a:xfrm>
          <a:prstGeom prst="rect">
            <a:avLst/>
          </a:prstGeom>
        </p:spPr>
      </p:pic>
      <p:sp>
        <p:nvSpPr>
          <p:cNvPr id="4" name="url선택">
            <a:extLst>
              <a:ext uri="{FF2B5EF4-FFF2-40B4-BE49-F238E27FC236}">
                <a16:creationId xmlns:a16="http://schemas.microsoft.com/office/drawing/2014/main" id="{C8DB849D-62EC-B89A-1490-6D7EF540FFF2}"/>
              </a:ext>
            </a:extLst>
          </p:cNvPr>
          <p:cNvSpPr/>
          <p:nvPr/>
        </p:nvSpPr>
        <p:spPr>
          <a:xfrm>
            <a:off x="3396785" y="981829"/>
            <a:ext cx="1866122" cy="364454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qna 상품번호 선택">
            <a:extLst>
              <a:ext uri="{FF2B5EF4-FFF2-40B4-BE49-F238E27FC236}">
                <a16:creationId xmlns:a16="http://schemas.microsoft.com/office/drawing/2014/main" id="{BD1E33C2-9C18-DBA0-F8EE-A07353A0662A}"/>
              </a:ext>
            </a:extLst>
          </p:cNvPr>
          <p:cNvSpPr/>
          <p:nvPr/>
        </p:nvSpPr>
        <p:spPr>
          <a:xfrm>
            <a:off x="1992909" y="2573304"/>
            <a:ext cx="1866122" cy="364454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CD9A17-71A1-CB72-6658-9C02B77DC078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925970" y="1346283"/>
            <a:ext cx="933061" cy="1227021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02F321-D7CA-75E7-E56D-4F488EF64C21}"/>
              </a:ext>
            </a:extLst>
          </p:cNvPr>
          <p:cNvSpPr txBox="1"/>
          <p:nvPr/>
        </p:nvSpPr>
        <p:spPr>
          <a:xfrm>
            <a:off x="3451353" y="1649470"/>
            <a:ext cx="3623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>
                <a:solidFill>
                  <a:schemeClr val="bg1">
                    <a:lumMod val="50000"/>
                  </a:schemeClr>
                </a:solidFill>
              </a:rPr>
              <a:t>넘겨받은 상품번호 및 상품 이름 출력</a:t>
            </a:r>
            <a:endParaRPr lang="en-US" altLang="ko-KR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qna 상품번호 선택">
            <a:extLst>
              <a:ext uri="{FF2B5EF4-FFF2-40B4-BE49-F238E27FC236}">
                <a16:creationId xmlns:a16="http://schemas.microsoft.com/office/drawing/2014/main" id="{AC3DB574-EED1-46B3-D737-2D5B206A0F1C}"/>
              </a:ext>
            </a:extLst>
          </p:cNvPr>
          <p:cNvSpPr/>
          <p:nvPr/>
        </p:nvSpPr>
        <p:spPr>
          <a:xfrm>
            <a:off x="9367838" y="5125840"/>
            <a:ext cx="785812" cy="462954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C92A6C-77D8-61D3-98F6-7CE0FA034560}"/>
              </a:ext>
            </a:extLst>
          </p:cNvPr>
          <p:cNvCxnSpPr>
            <a:cxnSpLocks/>
          </p:cNvCxnSpPr>
          <p:nvPr/>
        </p:nvCxnSpPr>
        <p:spPr>
          <a:xfrm>
            <a:off x="9765312" y="5583165"/>
            <a:ext cx="0" cy="571045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1C9906-B955-19C8-7152-137C79D67956}"/>
              </a:ext>
            </a:extLst>
          </p:cNvPr>
          <p:cNvSpPr txBox="1"/>
          <p:nvPr/>
        </p:nvSpPr>
        <p:spPr>
          <a:xfrm>
            <a:off x="8597621" y="6083330"/>
            <a:ext cx="24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>
                <a:solidFill>
                  <a:schemeClr val="bg1">
                    <a:lumMod val="50000"/>
                  </a:schemeClr>
                </a:solidFill>
              </a:rPr>
              <a:t>전체 </a:t>
            </a:r>
            <a:r>
              <a:rPr lang="en-US" altLang="ko-KR" sz="1600" b="1" i="1" dirty="0" err="1">
                <a:solidFill>
                  <a:schemeClr val="bg1">
                    <a:lumMod val="50000"/>
                  </a:schemeClr>
                </a:solidFill>
              </a:rPr>
              <a:t>QnA</a:t>
            </a:r>
            <a:r>
              <a:rPr lang="en-US" altLang="ko-KR" sz="16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600" b="1" i="1" dirty="0">
                <a:solidFill>
                  <a:schemeClr val="bg1">
                    <a:lumMod val="50000"/>
                  </a:schemeClr>
                </a:solidFill>
              </a:rPr>
              <a:t>목록으로 이동</a:t>
            </a:r>
            <a:endParaRPr lang="en-US" altLang="ko-KR" sz="1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19E01BE-EB9F-6BA5-EFC9-45962C29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439" y="3013684"/>
            <a:ext cx="1877935" cy="11677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2981DC-2B72-A3C4-D11F-DB970C74D69F}"/>
              </a:ext>
            </a:extLst>
          </p:cNvPr>
          <p:cNvCxnSpPr>
            <a:cxnSpLocks/>
          </p:cNvCxnSpPr>
          <p:nvPr/>
        </p:nvCxnSpPr>
        <p:spPr>
          <a:xfrm>
            <a:off x="3221753" y="3405467"/>
            <a:ext cx="1274555" cy="235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qna 상품번호 선택">
            <a:extLst>
              <a:ext uri="{FF2B5EF4-FFF2-40B4-BE49-F238E27FC236}">
                <a16:creationId xmlns:a16="http://schemas.microsoft.com/office/drawing/2014/main" id="{C75FF25A-C90B-8AE1-22B5-FB3E05BB5537}"/>
              </a:ext>
            </a:extLst>
          </p:cNvPr>
          <p:cNvSpPr/>
          <p:nvPr/>
        </p:nvSpPr>
        <p:spPr>
          <a:xfrm>
            <a:off x="2426229" y="3103048"/>
            <a:ext cx="785812" cy="462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78A884-D931-0CF4-F9A4-C3F66D5175CB}"/>
              </a:ext>
            </a:extLst>
          </p:cNvPr>
          <p:cNvSpPr txBox="1"/>
          <p:nvPr/>
        </p:nvSpPr>
        <p:spPr>
          <a:xfrm>
            <a:off x="6410505" y="3058970"/>
            <a:ext cx="2773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상품 상세페이지에서 </a:t>
            </a:r>
            <a:endParaRPr lang="en-US" altLang="ko-KR" sz="1600" b="1" dirty="0"/>
          </a:p>
          <a:p>
            <a:r>
              <a:rPr lang="en-US" altLang="ko-KR" sz="1600" b="1" i="1" u="sng" dirty="0">
                <a:solidFill>
                  <a:srgbClr val="C00000"/>
                </a:solidFill>
              </a:rPr>
              <a:t>‘</a:t>
            </a:r>
            <a:r>
              <a:rPr lang="ko-KR" altLang="en-US" sz="1600" b="1" i="1" u="sng" dirty="0">
                <a:solidFill>
                  <a:srgbClr val="C00000"/>
                </a:solidFill>
              </a:rPr>
              <a:t>상품문의</a:t>
            </a:r>
            <a:r>
              <a:rPr lang="en-US" altLang="ko-KR" sz="1600" b="1" i="1" u="sng" dirty="0">
                <a:solidFill>
                  <a:srgbClr val="C00000"/>
                </a:solidFill>
              </a:rPr>
              <a:t>’ </a:t>
            </a:r>
            <a:r>
              <a:rPr lang="ko-KR" altLang="en-US" sz="1600" b="1" i="1" u="sng" dirty="0"/>
              <a:t>로 이동하면</a:t>
            </a:r>
            <a:endParaRPr lang="en-US" altLang="ko-KR" sz="1600" b="1" i="1" u="sng" dirty="0"/>
          </a:p>
          <a:p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en-US" altLang="ko-KR" sz="1600" b="1" dirty="0" err="1"/>
              <a:t>QnA</a:t>
            </a:r>
            <a:r>
              <a:rPr lang="ko-KR" altLang="en-US" sz="1600" b="1" dirty="0"/>
              <a:t>의 옵션 중 </a:t>
            </a:r>
            <a:endParaRPr lang="en-US" altLang="ko-KR" sz="1600" b="1" dirty="0"/>
          </a:p>
          <a:p>
            <a:r>
              <a:rPr lang="en-US" altLang="ko-KR" sz="1600" b="1" i="1" u="sng" dirty="0">
                <a:solidFill>
                  <a:srgbClr val="C00000"/>
                </a:solidFill>
              </a:rPr>
              <a:t>‘</a:t>
            </a:r>
            <a:r>
              <a:rPr lang="ko-KR" altLang="en-US" sz="1600" b="1" i="1" u="sng" dirty="0">
                <a:solidFill>
                  <a:srgbClr val="C00000"/>
                </a:solidFill>
              </a:rPr>
              <a:t>상품문의</a:t>
            </a:r>
            <a:r>
              <a:rPr lang="en-US" altLang="ko-KR" sz="1600" b="1" i="1" u="sng" dirty="0">
                <a:solidFill>
                  <a:srgbClr val="C00000"/>
                </a:solidFill>
              </a:rPr>
              <a:t>‘ </a:t>
            </a:r>
            <a:r>
              <a:rPr lang="ko-KR" altLang="en-US" sz="1600" b="1" i="1" u="sng" dirty="0">
                <a:solidFill>
                  <a:srgbClr val="C00000"/>
                </a:solidFill>
              </a:rPr>
              <a:t>만으로 문의</a:t>
            </a:r>
            <a:r>
              <a:rPr lang="en-US" altLang="ko-KR" sz="1600" b="1" i="1" u="sng" dirty="0">
                <a:solidFill>
                  <a:srgbClr val="C00000"/>
                </a:solidFill>
              </a:rPr>
              <a:t> </a:t>
            </a:r>
            <a:r>
              <a:rPr lang="ko-KR" altLang="en-US" sz="1600" b="1" i="1" u="sng" dirty="0">
                <a:solidFill>
                  <a:srgbClr val="C00000"/>
                </a:solidFill>
              </a:rPr>
              <a:t>가능</a:t>
            </a:r>
            <a:endParaRPr lang="en-US" altLang="ko-KR" sz="1600" b="1" i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318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396885"/>
              </p:ext>
            </p:extLst>
          </p:nvPr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위시리스트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552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C214E7-DCDA-E0EE-9FE2-073B0034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55" y="1394989"/>
            <a:ext cx="4739101" cy="3910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2B4608-4342-F3A8-1517-3EFAC823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07" y="756814"/>
            <a:ext cx="4191585" cy="1343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5F6E79-1EDC-9D33-829B-29EF2157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587" y="3225158"/>
            <a:ext cx="4391318" cy="33147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C1D49D-BAD9-1239-C2CD-09EB35E70604}"/>
              </a:ext>
            </a:extLst>
          </p:cNvPr>
          <p:cNvCxnSpPr>
            <a:cxnSpLocks/>
          </p:cNvCxnSpPr>
          <p:nvPr/>
        </p:nvCxnSpPr>
        <p:spPr>
          <a:xfrm flipV="1">
            <a:off x="5014272" y="2190816"/>
            <a:ext cx="2262688" cy="15555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BA460A-027F-13BA-2C19-5D69C717663E}"/>
              </a:ext>
            </a:extLst>
          </p:cNvPr>
          <p:cNvSpPr/>
          <p:nvPr/>
        </p:nvSpPr>
        <p:spPr>
          <a:xfrm>
            <a:off x="4246377" y="3664039"/>
            <a:ext cx="382556" cy="4221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99DEEB-5ED2-6166-F307-04C382F2CF87}"/>
              </a:ext>
            </a:extLst>
          </p:cNvPr>
          <p:cNvSpPr txBox="1"/>
          <p:nvPr/>
        </p:nvSpPr>
        <p:spPr>
          <a:xfrm>
            <a:off x="4628933" y="2322264"/>
            <a:ext cx="2271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비로그인 상태에서</a:t>
            </a:r>
            <a:endParaRPr lang="en-US" altLang="ko-KR" b="1" dirty="0"/>
          </a:p>
          <a:p>
            <a:r>
              <a:rPr lang="ko-KR" altLang="en-US" b="1" dirty="0"/>
              <a:t>위시리스트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A8938E3-03DC-12DD-2281-51EDEBD03D6F}"/>
              </a:ext>
            </a:extLst>
          </p:cNvPr>
          <p:cNvCxnSpPr>
            <a:cxnSpLocks/>
          </p:cNvCxnSpPr>
          <p:nvPr/>
        </p:nvCxnSpPr>
        <p:spPr>
          <a:xfrm>
            <a:off x="8580732" y="2144884"/>
            <a:ext cx="0" cy="10802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E9D79D-5F06-F963-0A18-D4ADAEF8FA5E}"/>
              </a:ext>
            </a:extLst>
          </p:cNvPr>
          <p:cNvSpPr/>
          <p:nvPr/>
        </p:nvSpPr>
        <p:spPr>
          <a:xfrm>
            <a:off x="9376783" y="1622922"/>
            <a:ext cx="767342" cy="4221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7FEA22-007D-8C5F-CA41-51F02C57C617}"/>
              </a:ext>
            </a:extLst>
          </p:cNvPr>
          <p:cNvSpPr txBox="1"/>
          <p:nvPr/>
        </p:nvSpPr>
        <p:spPr>
          <a:xfrm>
            <a:off x="8578352" y="2527366"/>
            <a:ext cx="308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확인 클릭 시 페이지 이동</a:t>
            </a:r>
          </a:p>
        </p:txBody>
      </p: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412046E4-1760-90B9-3C78-93C76778CB96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BD8928E3-C6A7-15AB-A8F1-B5A47443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D46F42-3A09-3602-2281-7B650E7E8329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위시리스트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574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8612019-B112-C16D-1F8D-69F02A27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71" y="5318484"/>
            <a:ext cx="4248743" cy="11526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7F307D-CC76-5B8A-6FE7-3007002FB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08" y="809208"/>
            <a:ext cx="5324475" cy="33722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D04A20-79AA-FB18-7E25-FF0C12E3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92" y="809208"/>
            <a:ext cx="4786958" cy="337226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5E96712-EA9C-4A76-9844-D4B77547BD6A}"/>
              </a:ext>
            </a:extLst>
          </p:cNvPr>
          <p:cNvCxnSpPr>
            <a:cxnSpLocks/>
          </p:cNvCxnSpPr>
          <p:nvPr/>
        </p:nvCxnSpPr>
        <p:spPr>
          <a:xfrm>
            <a:off x="4343971" y="2352883"/>
            <a:ext cx="20663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8E1F459-9D4A-CEB3-5903-784C86339DE7}"/>
              </a:ext>
            </a:extLst>
          </p:cNvPr>
          <p:cNvCxnSpPr>
            <a:cxnSpLocks/>
          </p:cNvCxnSpPr>
          <p:nvPr/>
        </p:nvCxnSpPr>
        <p:spPr>
          <a:xfrm flipH="1">
            <a:off x="6002869" y="4181476"/>
            <a:ext cx="1512652" cy="1137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BF40A08-0363-5EC9-0F8A-62EE0CBFADE1}"/>
              </a:ext>
            </a:extLst>
          </p:cNvPr>
          <p:cNvCxnSpPr>
            <a:cxnSpLocks/>
          </p:cNvCxnSpPr>
          <p:nvPr/>
        </p:nvCxnSpPr>
        <p:spPr>
          <a:xfrm flipH="1" flipV="1">
            <a:off x="2072599" y="4068570"/>
            <a:ext cx="1194179" cy="11114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0FC517-A340-FE76-C3F9-653A5B06AC93}"/>
              </a:ext>
            </a:extLst>
          </p:cNvPr>
          <p:cNvSpPr/>
          <p:nvPr/>
        </p:nvSpPr>
        <p:spPr>
          <a:xfrm>
            <a:off x="4255902" y="2669628"/>
            <a:ext cx="382556" cy="4221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782A5-B5D9-26BB-1BAB-29424CE0C3C3}"/>
              </a:ext>
            </a:extLst>
          </p:cNvPr>
          <p:cNvSpPr/>
          <p:nvPr/>
        </p:nvSpPr>
        <p:spPr>
          <a:xfrm>
            <a:off x="11009127" y="2698203"/>
            <a:ext cx="382556" cy="4221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061A71-6F9E-D6EE-C288-477412A5599C}"/>
              </a:ext>
            </a:extLst>
          </p:cNvPr>
          <p:cNvSpPr txBox="1"/>
          <p:nvPr/>
        </p:nvSpPr>
        <p:spPr>
          <a:xfrm>
            <a:off x="4488700" y="2375229"/>
            <a:ext cx="20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위시리스트 담기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32196D-3170-F49C-F32A-E32D0066DE53}"/>
              </a:ext>
            </a:extLst>
          </p:cNvPr>
          <p:cNvSpPr txBox="1"/>
          <p:nvPr/>
        </p:nvSpPr>
        <p:spPr>
          <a:xfrm>
            <a:off x="6759195" y="4695244"/>
            <a:ext cx="206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한번 더 클릭 시</a:t>
            </a:r>
          </a:p>
        </p:txBody>
      </p:sp>
      <p:grpSp>
        <p:nvGrpSpPr>
          <p:cNvPr id="26" name="그룹 1005">
            <a:extLst>
              <a:ext uri="{FF2B5EF4-FFF2-40B4-BE49-F238E27FC236}">
                <a16:creationId xmlns:a16="http://schemas.microsoft.com/office/drawing/2014/main" id="{4D7CAA2C-D4B2-FD5E-9DBD-620A7853734A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27" name="Object 15">
              <a:extLst>
                <a:ext uri="{FF2B5EF4-FFF2-40B4-BE49-F238E27FC236}">
                  <a16:creationId xmlns:a16="http://schemas.microsoft.com/office/drawing/2014/main" id="{E1CA68FC-27F9-C9B6-4830-2BA5F1698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210227-B11C-DFA2-518E-75FA196573E7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위시리스트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930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D62627-9759-E601-B69B-D09364481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895"/>
            <a:ext cx="5324475" cy="3372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84ABEF-51C1-1CC8-7BB8-09ED85068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532" y="1391962"/>
            <a:ext cx="4080817" cy="362902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803451D-1BE3-4BB2-C592-7635A1998001}"/>
              </a:ext>
            </a:extLst>
          </p:cNvPr>
          <p:cNvCxnSpPr>
            <a:cxnSpLocks/>
          </p:cNvCxnSpPr>
          <p:nvPr/>
        </p:nvCxnSpPr>
        <p:spPr>
          <a:xfrm>
            <a:off x="5324475" y="2448133"/>
            <a:ext cx="22628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2E88C52-8BD8-8FC3-DC44-6607C8941B6C}"/>
              </a:ext>
            </a:extLst>
          </p:cNvPr>
          <p:cNvSpPr txBox="1"/>
          <p:nvPr/>
        </p:nvSpPr>
        <p:spPr>
          <a:xfrm>
            <a:off x="8300151" y="5466038"/>
            <a:ext cx="295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마이페이지에서 확인 가능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B83F3F-60FD-E8B0-0B46-7CE54CB3DC1F}"/>
              </a:ext>
            </a:extLst>
          </p:cNvPr>
          <p:cNvSpPr/>
          <p:nvPr/>
        </p:nvSpPr>
        <p:spPr>
          <a:xfrm>
            <a:off x="7751577" y="3374477"/>
            <a:ext cx="1097148" cy="13784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6F7BB25-2B6C-DE6F-E0F7-7DB948EC7353}"/>
              </a:ext>
            </a:extLst>
          </p:cNvPr>
          <p:cNvCxnSpPr>
            <a:cxnSpLocks/>
          </p:cNvCxnSpPr>
          <p:nvPr/>
        </p:nvCxnSpPr>
        <p:spPr>
          <a:xfrm flipH="1">
            <a:off x="5455766" y="3844650"/>
            <a:ext cx="21719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CC241E-31B3-2582-C000-AB69A4D63500}"/>
              </a:ext>
            </a:extLst>
          </p:cNvPr>
          <p:cNvSpPr txBox="1"/>
          <p:nvPr/>
        </p:nvSpPr>
        <p:spPr>
          <a:xfrm>
            <a:off x="5650749" y="4412979"/>
            <a:ext cx="19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상품페이지 이동 </a:t>
            </a:r>
          </a:p>
        </p:txBody>
      </p:sp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위시리스트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711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장바구니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306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장바구니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29D3AE-22C3-148D-7A43-641264F6F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1" y="848689"/>
            <a:ext cx="5019903" cy="24149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2CF1BC-45EC-B499-9857-B3626337A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17" y="848689"/>
            <a:ext cx="5448134" cy="24149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BB51CB-92BC-9A21-505A-C890C059B096}"/>
              </a:ext>
            </a:extLst>
          </p:cNvPr>
          <p:cNvSpPr/>
          <p:nvPr/>
        </p:nvSpPr>
        <p:spPr>
          <a:xfrm>
            <a:off x="4237964" y="1079345"/>
            <a:ext cx="451421" cy="4352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E17A27-6B99-4855-9404-34E71D71C1CC}"/>
              </a:ext>
            </a:extLst>
          </p:cNvPr>
          <p:cNvSpPr/>
          <p:nvPr/>
        </p:nvSpPr>
        <p:spPr>
          <a:xfrm>
            <a:off x="9406841" y="2578458"/>
            <a:ext cx="936172" cy="2939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E1B97D-6011-4643-6B0B-DFA7786066E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463675" y="1514582"/>
            <a:ext cx="979182" cy="94491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D33C63-1DA8-0A29-C3A3-AE815B8FD39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489371" y="2725415"/>
            <a:ext cx="191747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B232E5-5FC9-08A2-5BFB-2347F0AEA6DF}"/>
              </a:ext>
            </a:extLst>
          </p:cNvPr>
          <p:cNvSpPr txBox="1"/>
          <p:nvPr/>
        </p:nvSpPr>
        <p:spPr>
          <a:xfrm>
            <a:off x="4855024" y="2459496"/>
            <a:ext cx="307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페이지로 이동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8769645-2C18-BD9A-7DAB-131DF1FE8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03" y="4038686"/>
            <a:ext cx="5019903" cy="27303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47A6ED-3919-8A31-34A2-0BEDD5451AD3}"/>
              </a:ext>
            </a:extLst>
          </p:cNvPr>
          <p:cNvSpPr txBox="1"/>
          <p:nvPr/>
        </p:nvSpPr>
        <p:spPr>
          <a:xfrm>
            <a:off x="4557647" y="3603906"/>
            <a:ext cx="307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장바구니가 </a:t>
            </a:r>
            <a:r>
              <a:rPr lang="ko-KR" altLang="en-US" dirty="0" err="1"/>
              <a:t>비어있을경우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80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장바구니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AFA09A5-FD12-1915-ADF5-BB207438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649" y="790492"/>
            <a:ext cx="3483022" cy="256230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97198D-BBC3-CA66-6BEC-B4486423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0" y="790492"/>
            <a:ext cx="3773790" cy="256230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D9D6AE-E3FE-4DF7-C7BF-1B4E0D709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381" y="790492"/>
            <a:ext cx="3380705" cy="256230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F02C81-5A7B-B47F-2B82-20664089DCA4}"/>
              </a:ext>
            </a:extLst>
          </p:cNvPr>
          <p:cNvSpPr txBox="1"/>
          <p:nvPr/>
        </p:nvSpPr>
        <p:spPr>
          <a:xfrm>
            <a:off x="958054" y="3342308"/>
            <a:ext cx="300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사이즈 선택 </a:t>
            </a:r>
            <a:r>
              <a:rPr lang="ko-KR" altLang="en-US" dirty="0" err="1"/>
              <a:t>안할</a:t>
            </a:r>
            <a:r>
              <a:rPr lang="ko-KR" altLang="en-US" dirty="0"/>
              <a:t> 경우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94BD5-FAD8-0C90-D623-15DD9859E4E8}"/>
              </a:ext>
            </a:extLst>
          </p:cNvPr>
          <p:cNvSpPr txBox="1"/>
          <p:nvPr/>
        </p:nvSpPr>
        <p:spPr>
          <a:xfrm>
            <a:off x="5204766" y="3353194"/>
            <a:ext cx="309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로그인이 </a:t>
            </a:r>
            <a:r>
              <a:rPr lang="ko-KR" altLang="en-US" dirty="0" err="1"/>
              <a:t>안되있을</a:t>
            </a:r>
            <a:r>
              <a:rPr lang="ko-KR" altLang="en-US" dirty="0"/>
              <a:t> 경우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7A4A2-ED84-7161-D828-E10E66817178}"/>
              </a:ext>
            </a:extLst>
          </p:cNvPr>
          <p:cNvSpPr txBox="1"/>
          <p:nvPr/>
        </p:nvSpPr>
        <p:spPr>
          <a:xfrm>
            <a:off x="8956095" y="3342308"/>
            <a:ext cx="2876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en-US" altLang="ko-KR" dirty="0"/>
              <a:t>+ </a:t>
            </a:r>
            <a:r>
              <a:rPr lang="ko-KR" altLang="en-US" dirty="0"/>
              <a:t>옵션 선택 후 </a:t>
            </a:r>
            <a:endParaRPr lang="en-US" altLang="ko-KR" dirty="0"/>
          </a:p>
          <a:p>
            <a:r>
              <a:rPr lang="ko-KR" altLang="en-US" dirty="0"/>
              <a:t>장바구니 담기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9E4421-D13C-F8B6-2059-1265D19C4253}"/>
              </a:ext>
            </a:extLst>
          </p:cNvPr>
          <p:cNvSpPr/>
          <p:nvPr/>
        </p:nvSpPr>
        <p:spPr>
          <a:xfrm>
            <a:off x="8928577" y="3099353"/>
            <a:ext cx="629470" cy="2614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11E4DB-DB52-AAEC-DE28-500AF516B312}"/>
              </a:ext>
            </a:extLst>
          </p:cNvPr>
          <p:cNvSpPr/>
          <p:nvPr/>
        </p:nvSpPr>
        <p:spPr>
          <a:xfrm>
            <a:off x="5543447" y="3099355"/>
            <a:ext cx="629470" cy="2614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FD108B-FF6C-B61C-7E87-73401A7ADFC5}"/>
              </a:ext>
            </a:extLst>
          </p:cNvPr>
          <p:cNvSpPr/>
          <p:nvPr/>
        </p:nvSpPr>
        <p:spPr>
          <a:xfrm>
            <a:off x="1374549" y="3099355"/>
            <a:ext cx="629470" cy="2614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F1299AC-ABE5-6137-8EDE-88928A5A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370" y="3907586"/>
            <a:ext cx="5584371" cy="29054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AA06548-A33A-793F-591F-1E4FD2707426}"/>
              </a:ext>
            </a:extLst>
          </p:cNvPr>
          <p:cNvSpPr txBox="1"/>
          <p:nvPr/>
        </p:nvSpPr>
        <p:spPr>
          <a:xfrm>
            <a:off x="7524256" y="4991000"/>
            <a:ext cx="307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 담기</a:t>
            </a:r>
          </a:p>
        </p:txBody>
      </p:sp>
    </p:spTree>
    <p:extLst>
      <p:ext uri="{BB962C8B-B14F-4D97-AF65-F5344CB8AC3E}">
        <p14:creationId xmlns:p14="http://schemas.microsoft.com/office/powerpoint/2010/main" val="1888057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장바구니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B3CB34-A542-290A-98F0-B05E7A236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65" y="3942786"/>
            <a:ext cx="5439510" cy="2796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926C03-8743-16FA-6E41-C72DA398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59" y="944145"/>
            <a:ext cx="5439510" cy="2859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2E2D2D-B085-915E-6C77-536079269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970373"/>
            <a:ext cx="5481023" cy="28594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B488CF-0669-63A9-50CB-B5F44E6B1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42786"/>
            <a:ext cx="5481024" cy="2835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DA14F-CBC2-A97C-B362-66AB4F0E4663}"/>
              </a:ext>
            </a:extLst>
          </p:cNvPr>
          <p:cNvSpPr txBox="1"/>
          <p:nvPr/>
        </p:nvSpPr>
        <p:spPr>
          <a:xfrm>
            <a:off x="2631453" y="2863725"/>
            <a:ext cx="300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253E81-75C6-7C9F-C05A-44CD7D0EF516}"/>
              </a:ext>
            </a:extLst>
          </p:cNvPr>
          <p:cNvSpPr txBox="1"/>
          <p:nvPr/>
        </p:nvSpPr>
        <p:spPr>
          <a:xfrm>
            <a:off x="6866672" y="3923500"/>
            <a:ext cx="300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선택상품 삭제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285324-AA57-0F25-5148-9091FAEA6813}"/>
              </a:ext>
            </a:extLst>
          </p:cNvPr>
          <p:cNvSpPr/>
          <p:nvPr/>
        </p:nvSpPr>
        <p:spPr>
          <a:xfrm>
            <a:off x="6090895" y="2265997"/>
            <a:ext cx="451421" cy="4352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4B57E1-F2E1-7187-A6EC-710562694E54}"/>
              </a:ext>
            </a:extLst>
          </p:cNvPr>
          <p:cNvSpPr/>
          <p:nvPr/>
        </p:nvSpPr>
        <p:spPr>
          <a:xfrm>
            <a:off x="6624295" y="3233057"/>
            <a:ext cx="582048" cy="2682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BC73F4-D353-015A-9E62-C0FDC7C7D70F}"/>
              </a:ext>
            </a:extLst>
          </p:cNvPr>
          <p:cNvSpPr/>
          <p:nvPr/>
        </p:nvSpPr>
        <p:spPr>
          <a:xfrm>
            <a:off x="6057912" y="4959536"/>
            <a:ext cx="5519111" cy="1318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4C7BCB2-4252-2A3C-AE84-A745C2EFB48C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915319" y="3501345"/>
            <a:ext cx="0" cy="130483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E7BA06-ED71-34BE-FF19-950193011C6D}"/>
              </a:ext>
            </a:extLst>
          </p:cNvPr>
          <p:cNvSpPr txBox="1"/>
          <p:nvPr/>
        </p:nvSpPr>
        <p:spPr>
          <a:xfrm>
            <a:off x="8974261" y="4621510"/>
            <a:ext cx="300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 후 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0FEC0D7-6A68-EBFF-5E23-E464D8D58556}"/>
              </a:ext>
            </a:extLst>
          </p:cNvPr>
          <p:cNvSpPr/>
          <p:nvPr/>
        </p:nvSpPr>
        <p:spPr>
          <a:xfrm>
            <a:off x="9648524" y="1967745"/>
            <a:ext cx="2082559" cy="14424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B3E50E-8DB1-707D-7266-74D2EC172E5A}"/>
              </a:ext>
            </a:extLst>
          </p:cNvPr>
          <p:cNvSpPr txBox="1"/>
          <p:nvPr/>
        </p:nvSpPr>
        <p:spPr>
          <a:xfrm>
            <a:off x="9084355" y="1598413"/>
            <a:ext cx="342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선택상품만 계산해서 보여줌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927562-9024-5628-66EF-6F43EB8B2A21}"/>
              </a:ext>
            </a:extLst>
          </p:cNvPr>
          <p:cNvSpPr txBox="1"/>
          <p:nvPr/>
        </p:nvSpPr>
        <p:spPr>
          <a:xfrm>
            <a:off x="2493833" y="5788986"/>
            <a:ext cx="300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버튼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7710AE-02FA-5853-9AD8-AB23F2753D71}"/>
              </a:ext>
            </a:extLst>
          </p:cNvPr>
          <p:cNvSpPr/>
          <p:nvPr/>
        </p:nvSpPr>
        <p:spPr>
          <a:xfrm>
            <a:off x="2409001" y="5621311"/>
            <a:ext cx="169665" cy="2026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F33A3FC-6903-4BD2-4C2B-E18D900F75CC}"/>
              </a:ext>
            </a:extLst>
          </p:cNvPr>
          <p:cNvSpPr/>
          <p:nvPr/>
        </p:nvSpPr>
        <p:spPr>
          <a:xfrm>
            <a:off x="2719979" y="2297227"/>
            <a:ext cx="179338" cy="2568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43A1900-0508-15E9-52BD-B3C07549B7A9}"/>
              </a:ext>
            </a:extLst>
          </p:cNvPr>
          <p:cNvSpPr/>
          <p:nvPr/>
        </p:nvSpPr>
        <p:spPr>
          <a:xfrm>
            <a:off x="2719979" y="2616638"/>
            <a:ext cx="179338" cy="2568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511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장바구니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28AB1-3BBE-FDE2-BB24-3B8DF01C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794" y="977351"/>
            <a:ext cx="4325405" cy="2186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22E114-3140-DBA5-2FF9-F9FE208D0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6" y="977351"/>
            <a:ext cx="4227025" cy="2186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80F86-5379-95A8-E133-1B7F3AE71B6D}"/>
              </a:ext>
            </a:extLst>
          </p:cNvPr>
          <p:cNvSpPr txBox="1"/>
          <p:nvPr/>
        </p:nvSpPr>
        <p:spPr>
          <a:xfrm>
            <a:off x="2240242" y="3164066"/>
            <a:ext cx="803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같은 상품 추가 시 사이즈가 같은 상품이 있으면 상품 수량을 늘려 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A53C72-B4F2-4B04-A4D6-4DC8308C2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388" y="977351"/>
            <a:ext cx="2725670" cy="21867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5763FB8-3753-0570-B9F5-5B43EB08D9BF}"/>
              </a:ext>
            </a:extLst>
          </p:cNvPr>
          <p:cNvCxnSpPr>
            <a:cxnSpLocks/>
          </p:cNvCxnSpPr>
          <p:nvPr/>
        </p:nvCxnSpPr>
        <p:spPr>
          <a:xfrm>
            <a:off x="3951514" y="1600200"/>
            <a:ext cx="80554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D80FE2B-7E84-75BB-A482-0C77F048268D}"/>
              </a:ext>
            </a:extLst>
          </p:cNvPr>
          <p:cNvCxnSpPr>
            <a:cxnSpLocks/>
          </p:cNvCxnSpPr>
          <p:nvPr/>
        </p:nvCxnSpPr>
        <p:spPr>
          <a:xfrm>
            <a:off x="7206343" y="1600200"/>
            <a:ext cx="67491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68DFAA1D-61EB-5233-320D-8DBD305C7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999" y="3980347"/>
            <a:ext cx="2864858" cy="22553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00630DB-D2D3-2131-4C64-48309C860C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1392" y="3988562"/>
            <a:ext cx="4368779" cy="22856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0297564-DDEA-7A3C-41D2-5E686FF2549D}"/>
              </a:ext>
            </a:extLst>
          </p:cNvPr>
          <p:cNvCxnSpPr>
            <a:cxnSpLocks/>
          </p:cNvCxnSpPr>
          <p:nvPr/>
        </p:nvCxnSpPr>
        <p:spPr>
          <a:xfrm>
            <a:off x="10475019" y="3243149"/>
            <a:ext cx="0" cy="65880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2BFB8F-D336-1455-7AF5-B70690FA0D7A}"/>
              </a:ext>
            </a:extLst>
          </p:cNvPr>
          <p:cNvCxnSpPr>
            <a:cxnSpLocks/>
          </p:cNvCxnSpPr>
          <p:nvPr/>
        </p:nvCxnSpPr>
        <p:spPr>
          <a:xfrm flipH="1">
            <a:off x="8902770" y="4641096"/>
            <a:ext cx="420057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B93AB4-286B-3BFC-8C81-26373F259EC9}"/>
              </a:ext>
            </a:extLst>
          </p:cNvPr>
          <p:cNvSpPr txBox="1"/>
          <p:nvPr/>
        </p:nvSpPr>
        <p:spPr>
          <a:xfrm>
            <a:off x="4991553" y="6274171"/>
            <a:ext cx="540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다른 상품 추가 시 상품을 추가해 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C15FAA-9FB0-04FF-4938-1375E960CF6E}"/>
              </a:ext>
            </a:extLst>
          </p:cNvPr>
          <p:cNvSpPr txBox="1"/>
          <p:nvPr/>
        </p:nvSpPr>
        <p:spPr>
          <a:xfrm>
            <a:off x="2545042" y="3496918"/>
            <a:ext cx="728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같은 상품이지만 사이즈가 같지 않으면 상품을 새로 추가해 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87980B-1B80-61B5-B0BC-0B8A617CCF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72" y="3948565"/>
            <a:ext cx="4488286" cy="228560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68F0B4-E0BC-B92C-D6F2-33626078EDD8}"/>
              </a:ext>
            </a:extLst>
          </p:cNvPr>
          <p:cNvCxnSpPr>
            <a:cxnSpLocks/>
          </p:cNvCxnSpPr>
          <p:nvPr/>
        </p:nvCxnSpPr>
        <p:spPr>
          <a:xfrm flipH="1" flipV="1">
            <a:off x="2645229" y="5181600"/>
            <a:ext cx="1957159" cy="97261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0908A6-501A-A58A-B322-C08AE588844F}"/>
              </a:ext>
            </a:extLst>
          </p:cNvPr>
          <p:cNvSpPr txBox="1"/>
          <p:nvPr/>
        </p:nvSpPr>
        <p:spPr>
          <a:xfrm>
            <a:off x="778938" y="6312603"/>
            <a:ext cx="176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전체상품 삭제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8F4C0A-4F92-FF5E-41CB-3FF615F1184C}"/>
              </a:ext>
            </a:extLst>
          </p:cNvPr>
          <p:cNvSpPr/>
          <p:nvPr/>
        </p:nvSpPr>
        <p:spPr>
          <a:xfrm>
            <a:off x="4590762" y="6019802"/>
            <a:ext cx="451421" cy="2928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4AF4B-4A29-8932-F074-C3C0537608E4}"/>
              </a:ext>
            </a:extLst>
          </p:cNvPr>
          <p:cNvSpPr/>
          <p:nvPr/>
        </p:nvSpPr>
        <p:spPr>
          <a:xfrm>
            <a:off x="4928336" y="2722312"/>
            <a:ext cx="547178" cy="359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7DC8B-1559-5D09-3CFE-64C52129EC4D}"/>
              </a:ext>
            </a:extLst>
          </p:cNvPr>
          <p:cNvSpPr/>
          <p:nvPr/>
        </p:nvSpPr>
        <p:spPr>
          <a:xfrm>
            <a:off x="9535885" y="5840082"/>
            <a:ext cx="547178" cy="3594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7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C2847F-C1B2-5BC9-296E-6C6FA7F382F4}"/>
              </a:ext>
            </a:extLst>
          </p:cNvPr>
          <p:cNvSpPr txBox="1"/>
          <p:nvPr/>
        </p:nvSpPr>
        <p:spPr>
          <a:xfrm>
            <a:off x="0" y="391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일정</a:t>
            </a:r>
            <a:endParaRPr lang="ko-KR" altLang="en-US" dirty="0"/>
          </a:p>
        </p:txBody>
      </p:sp>
      <p:grpSp>
        <p:nvGrpSpPr>
          <p:cNvPr id="8" name="그룹 1005">
            <a:extLst>
              <a:ext uri="{FF2B5EF4-FFF2-40B4-BE49-F238E27FC236}">
                <a16:creationId xmlns:a16="http://schemas.microsoft.com/office/drawing/2014/main" id="{DC678690-6764-2DF4-2FD8-8F5DA6AA218E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id="{63220A29-7B82-B6D7-3081-381EB10E5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FB3EBEB-3891-2DE8-B716-6771CE83C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4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주문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745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D335E032-5CC7-4388-FA5D-1BD63F36A18C}"/>
              </a:ext>
            </a:extLst>
          </p:cNvPr>
          <p:cNvSpPr/>
          <p:nvPr/>
        </p:nvSpPr>
        <p:spPr>
          <a:xfrm>
            <a:off x="327136" y="846646"/>
            <a:ext cx="5102620" cy="58769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주문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47D47D-46AF-46AA-A567-35A4D897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857" y="440926"/>
            <a:ext cx="4114035" cy="26723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5008C1-6E53-A08B-598A-2D812E0B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785" y="2171489"/>
            <a:ext cx="4355883" cy="25150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502234C-44BA-E81C-44DA-49667448D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68" y="921552"/>
            <a:ext cx="4754839" cy="27697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FA4B02F-9FFF-6011-86BA-ED569001B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392" y="3670340"/>
            <a:ext cx="3421636" cy="29829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DE4ED58-C6E5-DB31-56A2-FF8E93859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6062" y="5453477"/>
            <a:ext cx="6725589" cy="11622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9595B-5A9A-E852-8F6D-8754E87418EF}"/>
              </a:ext>
            </a:extLst>
          </p:cNvPr>
          <p:cNvSpPr txBox="1"/>
          <p:nvPr/>
        </p:nvSpPr>
        <p:spPr>
          <a:xfrm>
            <a:off x="5500164" y="1791321"/>
            <a:ext cx="803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다른주소</a:t>
            </a:r>
            <a:r>
              <a:rPr lang="ko-KR" altLang="en-US" dirty="0"/>
              <a:t> </a:t>
            </a:r>
            <a:r>
              <a:rPr lang="ko-KR" altLang="en-US" dirty="0" err="1"/>
              <a:t>입력시</a:t>
            </a:r>
            <a:r>
              <a:rPr lang="ko-KR" altLang="en-US" dirty="0"/>
              <a:t> 주문정보 바꾸는 창 활성화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798900-212E-4BDE-E429-B95162F25532}"/>
              </a:ext>
            </a:extLst>
          </p:cNvPr>
          <p:cNvSpPr/>
          <p:nvPr/>
        </p:nvSpPr>
        <p:spPr>
          <a:xfrm>
            <a:off x="5981013" y="3151749"/>
            <a:ext cx="547178" cy="1849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021E9C-C57D-2373-2F0D-EEB2A8E83A6B}"/>
              </a:ext>
            </a:extLst>
          </p:cNvPr>
          <p:cNvSpPr/>
          <p:nvPr/>
        </p:nvSpPr>
        <p:spPr>
          <a:xfrm>
            <a:off x="5977775" y="4284412"/>
            <a:ext cx="547178" cy="1849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648271-CC0D-7BD5-2C0F-6ED65A6AE4C3}"/>
              </a:ext>
            </a:extLst>
          </p:cNvPr>
          <p:cNvSpPr txBox="1"/>
          <p:nvPr/>
        </p:nvSpPr>
        <p:spPr>
          <a:xfrm>
            <a:off x="5536801" y="4642870"/>
            <a:ext cx="8035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주소 저장하기 체크하고 저장할 이름 입력하면 주소록에 저장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F4289BD-76D8-8CB2-29BF-7EE8BF8FB35C}"/>
              </a:ext>
            </a:extLst>
          </p:cNvPr>
          <p:cNvSpPr/>
          <p:nvPr/>
        </p:nvSpPr>
        <p:spPr>
          <a:xfrm>
            <a:off x="643774" y="4457947"/>
            <a:ext cx="1794625" cy="2285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298FC3-097F-1A58-A837-5DC858A14073}"/>
              </a:ext>
            </a:extLst>
          </p:cNvPr>
          <p:cNvSpPr txBox="1"/>
          <p:nvPr/>
        </p:nvSpPr>
        <p:spPr>
          <a:xfrm>
            <a:off x="1464246" y="1538827"/>
            <a:ext cx="149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주소 입력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851E72-F93C-95C6-D112-51974C7CAC19}"/>
              </a:ext>
            </a:extLst>
          </p:cNvPr>
          <p:cNvSpPr txBox="1"/>
          <p:nvPr/>
        </p:nvSpPr>
        <p:spPr>
          <a:xfrm>
            <a:off x="979675" y="4144238"/>
            <a:ext cx="149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입력제한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BF34D51-12AA-D17E-E446-8C8D14F41C39}"/>
              </a:ext>
            </a:extLst>
          </p:cNvPr>
          <p:cNvCxnSpPr>
            <a:cxnSpLocks/>
          </p:cNvCxnSpPr>
          <p:nvPr/>
        </p:nvCxnSpPr>
        <p:spPr>
          <a:xfrm flipH="1">
            <a:off x="6607629" y="2171489"/>
            <a:ext cx="1284514" cy="98026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9E0405A-71C4-6A88-976E-4F30984D095D}"/>
              </a:ext>
            </a:extLst>
          </p:cNvPr>
          <p:cNvCxnSpPr>
            <a:cxnSpLocks/>
          </p:cNvCxnSpPr>
          <p:nvPr/>
        </p:nvCxnSpPr>
        <p:spPr>
          <a:xfrm>
            <a:off x="5900058" y="3260605"/>
            <a:ext cx="0" cy="108357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5316AD1-3FEA-E648-F487-00662507BEE8}"/>
              </a:ext>
            </a:extLst>
          </p:cNvPr>
          <p:cNvCxnSpPr>
            <a:cxnSpLocks/>
          </p:cNvCxnSpPr>
          <p:nvPr/>
        </p:nvCxnSpPr>
        <p:spPr>
          <a:xfrm>
            <a:off x="3374571" y="6476224"/>
            <a:ext cx="991491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4310FE22-F893-C5FA-A813-EE52D33126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780" y="3459760"/>
            <a:ext cx="2423088" cy="7864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BB6AB2C-6181-76F5-D4FA-92FA2B857553}"/>
              </a:ext>
            </a:extLst>
          </p:cNvPr>
          <p:cNvSpPr txBox="1"/>
          <p:nvPr/>
        </p:nvSpPr>
        <p:spPr>
          <a:xfrm>
            <a:off x="2579918" y="4203507"/>
            <a:ext cx="286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하나라도 </a:t>
            </a:r>
            <a:r>
              <a:rPr lang="ko-KR" altLang="en-US" dirty="0" err="1"/>
              <a:t>미입력했을</a:t>
            </a:r>
            <a:r>
              <a:rPr lang="ko-KR" altLang="en-US" dirty="0"/>
              <a:t> 경우</a:t>
            </a:r>
          </a:p>
        </p:txBody>
      </p:sp>
    </p:spTree>
    <p:extLst>
      <p:ext uri="{BB962C8B-B14F-4D97-AF65-F5344CB8AC3E}">
        <p14:creationId xmlns:p14="http://schemas.microsoft.com/office/powerpoint/2010/main" val="2826462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0F9EFF6-2724-0044-DBBE-58067DCA4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27" y="2730360"/>
            <a:ext cx="2665931" cy="2163978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AC0882-7996-441D-2428-24C40122B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72" y="4804368"/>
            <a:ext cx="2552998" cy="199920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7D562C7-6485-618A-8DD2-34952808E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00" y="818358"/>
            <a:ext cx="2550370" cy="1999089"/>
          </a:xfrm>
          <a:prstGeom prst="rect">
            <a:avLst/>
          </a:prstGeom>
        </p:spPr>
      </p:pic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주문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853B9D-156C-D34C-16AC-281AAFA2B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823" y="5128108"/>
            <a:ext cx="3731565" cy="15670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15C6B1A-BB45-B95C-E44C-4D20D8D8EEA6}"/>
              </a:ext>
            </a:extLst>
          </p:cNvPr>
          <p:cNvCxnSpPr>
            <a:cxnSpLocks/>
          </p:cNvCxnSpPr>
          <p:nvPr/>
        </p:nvCxnSpPr>
        <p:spPr>
          <a:xfrm flipH="1">
            <a:off x="2743200" y="5774184"/>
            <a:ext cx="1959429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8FC2945-A27B-1D0D-894F-47BC615A392A}"/>
              </a:ext>
            </a:extLst>
          </p:cNvPr>
          <p:cNvSpPr txBox="1"/>
          <p:nvPr/>
        </p:nvSpPr>
        <p:spPr>
          <a:xfrm>
            <a:off x="894309" y="1697569"/>
            <a:ext cx="171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결제금액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19ECFE-C16B-8A6E-8A74-4E5BBBCC29B1}"/>
              </a:ext>
            </a:extLst>
          </p:cNvPr>
          <p:cNvSpPr txBox="1"/>
          <p:nvPr/>
        </p:nvSpPr>
        <p:spPr>
          <a:xfrm>
            <a:off x="914815" y="3379236"/>
            <a:ext cx="171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적립금 </a:t>
            </a:r>
            <a:endParaRPr lang="en-US" altLang="ko-KR" dirty="0"/>
          </a:p>
          <a:p>
            <a:r>
              <a:rPr lang="ko-KR" altLang="en-US" dirty="0"/>
              <a:t>최대사용 금액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8748CC-2350-91AF-E3EA-2E6C2CD3CBF8}"/>
              </a:ext>
            </a:extLst>
          </p:cNvPr>
          <p:cNvSpPr txBox="1"/>
          <p:nvPr/>
        </p:nvSpPr>
        <p:spPr>
          <a:xfrm>
            <a:off x="894309" y="5431471"/>
            <a:ext cx="171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적립금 </a:t>
            </a:r>
            <a:r>
              <a:rPr lang="en-US" altLang="ko-KR" dirty="0"/>
              <a:t>+ </a:t>
            </a:r>
            <a:r>
              <a:rPr lang="ko-KR" altLang="en-US" dirty="0"/>
              <a:t>쿠폰 사용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6EA1C6B-A144-3A1A-C139-5CF78F550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0102" y="944952"/>
            <a:ext cx="3242593" cy="12159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7B9B741-4B3E-22B1-0989-AE0AFE3D75FA}"/>
              </a:ext>
            </a:extLst>
          </p:cNvPr>
          <p:cNvSpPr txBox="1"/>
          <p:nvPr/>
        </p:nvSpPr>
        <p:spPr>
          <a:xfrm>
            <a:off x="9625704" y="970762"/>
            <a:ext cx="256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적립금 최소금액 미달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0AC13-5B96-0F17-D422-063F37AA8A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320" y="776257"/>
            <a:ext cx="4063002" cy="17637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56DB9E-484D-987D-BDC0-38475730AE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7320" y="2704448"/>
            <a:ext cx="4515344" cy="23247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330733C-B999-73CB-A0BA-A252C570C19B}"/>
              </a:ext>
            </a:extLst>
          </p:cNvPr>
          <p:cNvCxnSpPr>
            <a:cxnSpLocks/>
          </p:cNvCxnSpPr>
          <p:nvPr/>
        </p:nvCxnSpPr>
        <p:spPr>
          <a:xfrm>
            <a:off x="5418536" y="1719341"/>
            <a:ext cx="0" cy="13581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2DA6010-6311-2379-8FD2-245C058EE4C0}"/>
              </a:ext>
            </a:extLst>
          </p:cNvPr>
          <p:cNvSpPr txBox="1"/>
          <p:nvPr/>
        </p:nvSpPr>
        <p:spPr>
          <a:xfrm>
            <a:off x="5611844" y="2160580"/>
            <a:ext cx="3136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결제 금액보다 </a:t>
            </a:r>
            <a:br>
              <a:rPr lang="en-US" altLang="ko-KR" dirty="0"/>
            </a:br>
            <a:r>
              <a:rPr lang="ko-KR" altLang="en-US" dirty="0"/>
              <a:t>많은 포인트 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결제 </a:t>
            </a:r>
            <a:r>
              <a:rPr lang="ko-KR" altLang="en-US" dirty="0" err="1"/>
              <a:t>금액만큼만으로</a:t>
            </a:r>
            <a:r>
              <a:rPr lang="ko-KR" altLang="en-US" dirty="0"/>
              <a:t> 바꿈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978B3A0-30F4-D6F8-9040-1B3C7D29EF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7403" y="2481801"/>
            <a:ext cx="3424132" cy="10217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A1F7E5CF-65E0-8F73-88F8-5DFDC9BC52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0102" y="3882390"/>
            <a:ext cx="3078893" cy="242152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165DBF9-BCEF-E381-BDA0-5D2089D8D9DF}"/>
              </a:ext>
            </a:extLst>
          </p:cNvPr>
          <p:cNvSpPr txBox="1"/>
          <p:nvPr/>
        </p:nvSpPr>
        <p:spPr>
          <a:xfrm>
            <a:off x="3850058" y="4020599"/>
            <a:ext cx="313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결제금액이 없으면 </a:t>
            </a:r>
            <a:endParaRPr lang="en-US" altLang="ko-KR" dirty="0"/>
          </a:p>
          <a:p>
            <a:r>
              <a:rPr lang="ko-KR" altLang="en-US" dirty="0"/>
              <a:t>쿠폰적용 불가능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45F256-358B-748A-92D4-16EF229A3AB6}"/>
              </a:ext>
            </a:extLst>
          </p:cNvPr>
          <p:cNvSpPr txBox="1"/>
          <p:nvPr/>
        </p:nvSpPr>
        <p:spPr>
          <a:xfrm>
            <a:off x="4836568" y="5774184"/>
            <a:ext cx="391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적립금 차감한 금액에서 </a:t>
            </a:r>
            <a:endParaRPr lang="en-US" altLang="ko-KR" dirty="0"/>
          </a:p>
          <a:p>
            <a:r>
              <a:rPr lang="ko-KR" altLang="en-US" dirty="0"/>
              <a:t>쿠폰에서 할인적용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63F9CB-D980-2300-6978-1E8E415AA84A}"/>
              </a:ext>
            </a:extLst>
          </p:cNvPr>
          <p:cNvSpPr txBox="1"/>
          <p:nvPr/>
        </p:nvSpPr>
        <p:spPr>
          <a:xfrm>
            <a:off x="9258704" y="2513432"/>
            <a:ext cx="256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원 단위로 사용가능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C87936E-EF12-688E-663D-EE4678F51C2F}"/>
              </a:ext>
            </a:extLst>
          </p:cNvPr>
          <p:cNvCxnSpPr>
            <a:cxnSpLocks/>
          </p:cNvCxnSpPr>
          <p:nvPr/>
        </p:nvCxnSpPr>
        <p:spPr>
          <a:xfrm>
            <a:off x="10210800" y="3280418"/>
            <a:ext cx="698052" cy="200009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708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바로주문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683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 err="1">
                <a:solidFill>
                  <a:srgbClr val="416369"/>
                </a:solidFill>
              </a:rPr>
              <a:t>바로주문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E0736-36B3-9353-09A3-7C79765A0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4" y="1317516"/>
            <a:ext cx="4107897" cy="32312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D1EB96-5AF7-4E4E-FDE4-693751F0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370" y="3239877"/>
            <a:ext cx="3921060" cy="3492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9BDAE6-C3A3-1ADE-9297-2B6569992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370" y="0"/>
            <a:ext cx="5559662" cy="35348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9D23279-6AE7-7298-C356-8EC5790738DE}"/>
              </a:ext>
            </a:extLst>
          </p:cNvPr>
          <p:cNvSpPr/>
          <p:nvPr/>
        </p:nvSpPr>
        <p:spPr>
          <a:xfrm>
            <a:off x="5658370" y="10886"/>
            <a:ext cx="5728087" cy="68222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lumMod val="75000"/>
                  </a:schemeClr>
                </a:solidFill>
              </a:ln>
              <a:noFill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B6F6B60-8811-1598-3458-6735A415A2CE}"/>
              </a:ext>
            </a:extLst>
          </p:cNvPr>
          <p:cNvCxnSpPr>
            <a:cxnSpLocks/>
          </p:cNvCxnSpPr>
          <p:nvPr/>
        </p:nvCxnSpPr>
        <p:spPr>
          <a:xfrm>
            <a:off x="3461657" y="4234543"/>
            <a:ext cx="219671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E273B-03BB-EDC6-4A4A-ABF3BB4D3F6F}"/>
              </a:ext>
            </a:extLst>
          </p:cNvPr>
          <p:cNvSpPr/>
          <p:nvPr/>
        </p:nvSpPr>
        <p:spPr>
          <a:xfrm>
            <a:off x="2084273" y="4049620"/>
            <a:ext cx="1377383" cy="2828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ABCD90-66D9-C14A-1C20-1165FE922507}"/>
              </a:ext>
            </a:extLst>
          </p:cNvPr>
          <p:cNvSpPr txBox="1"/>
          <p:nvPr/>
        </p:nvSpPr>
        <p:spPr>
          <a:xfrm>
            <a:off x="3208392" y="4709074"/>
            <a:ext cx="313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바로구매</a:t>
            </a:r>
            <a:r>
              <a:rPr lang="ko-KR" altLang="en-US" dirty="0"/>
              <a:t> 클릭하면 </a:t>
            </a:r>
            <a:endParaRPr lang="en-US" altLang="ko-KR" dirty="0"/>
          </a:p>
          <a:p>
            <a:r>
              <a:rPr lang="ko-KR" altLang="en-US" dirty="0"/>
              <a:t>주문 페이지로 </a:t>
            </a:r>
            <a:r>
              <a:rPr lang="ko-KR" altLang="en-US" dirty="0" err="1"/>
              <a:t>넘어감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588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결제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746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결제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9045EE-41C6-0C52-013F-4ED1D9FD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19" y="1232278"/>
            <a:ext cx="6660004" cy="4829524"/>
          </a:xfrm>
          <a:prstGeom prst="rect">
            <a:avLst/>
          </a:prstGeom>
        </p:spPr>
      </p:pic>
      <p:sp>
        <p:nvSpPr>
          <p:cNvPr id="20" name="qna 선택 박스">
            <a:extLst>
              <a:ext uri="{FF2B5EF4-FFF2-40B4-BE49-F238E27FC236}">
                <a16:creationId xmlns:a16="http://schemas.microsoft.com/office/drawing/2014/main" id="{658C77DC-E4C8-D997-5160-94C964284AF4}"/>
              </a:ext>
            </a:extLst>
          </p:cNvPr>
          <p:cNvSpPr/>
          <p:nvPr/>
        </p:nvSpPr>
        <p:spPr>
          <a:xfrm>
            <a:off x="2167465" y="1638836"/>
            <a:ext cx="3834751" cy="1432610"/>
          </a:xfrm>
          <a:prstGeom prst="rect">
            <a:avLst/>
          </a:prstGeom>
          <a:solidFill>
            <a:schemeClr val="accent4">
              <a:alpha val="2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3C8C689-86C5-57F8-6C91-5135FBFD932D}"/>
              </a:ext>
            </a:extLst>
          </p:cNvPr>
          <p:cNvCxnSpPr>
            <a:cxnSpLocks/>
          </p:cNvCxnSpPr>
          <p:nvPr/>
        </p:nvCxnSpPr>
        <p:spPr>
          <a:xfrm>
            <a:off x="6002216" y="2355141"/>
            <a:ext cx="233289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EEA6CD-ED88-9CD9-EBE1-B50DE167ED65}"/>
              </a:ext>
            </a:extLst>
          </p:cNvPr>
          <p:cNvSpPr txBox="1"/>
          <p:nvPr/>
        </p:nvSpPr>
        <p:spPr>
          <a:xfrm>
            <a:off x="8487103" y="1939642"/>
            <a:ext cx="3540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약관 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`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동의</a:t>
            </a:r>
            <a:r>
              <a:rPr lang="en-US" altLang="ko-KR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`</a:t>
            </a:r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후 </a:t>
            </a:r>
            <a:endParaRPr lang="en-US" altLang="ko-KR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원하는 결제 방식 선택 후 </a:t>
            </a:r>
            <a:endParaRPr lang="en-US" altLang="ko-KR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결제</a:t>
            </a:r>
            <a:r>
              <a:rPr lang="en-US" altLang="ko-KR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  </a:t>
            </a:r>
            <a:r>
              <a:rPr lang="en-US" altLang="ko-KR" sz="2400" b="1" i="1" dirty="0">
                <a:solidFill>
                  <a:srgbClr val="92D050"/>
                </a:solidFill>
              </a:rPr>
              <a:t>Ex) </a:t>
            </a:r>
            <a:r>
              <a:rPr lang="ko-KR" altLang="en-US" sz="2400" b="1" i="1" dirty="0">
                <a:solidFill>
                  <a:srgbClr val="92D050"/>
                </a:solidFill>
              </a:rPr>
              <a:t>카카오페이</a:t>
            </a:r>
            <a:endParaRPr lang="en-US" altLang="ko-KR" sz="2400" b="1" i="1" dirty="0">
              <a:solidFill>
                <a:srgbClr val="92D05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330142C-0D03-2286-63C5-61E340516538}"/>
              </a:ext>
            </a:extLst>
          </p:cNvPr>
          <p:cNvCxnSpPr>
            <a:cxnSpLocks/>
          </p:cNvCxnSpPr>
          <p:nvPr/>
        </p:nvCxnSpPr>
        <p:spPr>
          <a:xfrm>
            <a:off x="10820401" y="3047563"/>
            <a:ext cx="0" cy="413868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E06999-BDB5-E17B-D66B-8B095367CD90}"/>
              </a:ext>
            </a:extLst>
          </p:cNvPr>
          <p:cNvSpPr txBox="1"/>
          <p:nvPr/>
        </p:nvSpPr>
        <p:spPr>
          <a:xfrm>
            <a:off x="9038088" y="4806450"/>
            <a:ext cx="1782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 dirty="0" err="1"/>
              <a:t>포트원</a:t>
            </a:r>
            <a:r>
              <a:rPr lang="ko-KR" altLang="en-US" sz="2400" b="1" i="1" dirty="0"/>
              <a:t> </a:t>
            </a:r>
            <a:r>
              <a:rPr lang="en-US" altLang="ko-KR" sz="2400" b="1" i="1" dirty="0"/>
              <a:t>API</a:t>
            </a:r>
          </a:p>
          <a:p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altLang="ko-KR" i="1" dirty="0" err="1">
                <a:solidFill>
                  <a:schemeClr val="bg1">
                    <a:lumMod val="50000"/>
                  </a:schemeClr>
                </a:solidFill>
              </a:rPr>
              <a:t>Iamport</a:t>
            </a:r>
            <a:r>
              <a:rPr lang="en-US" altLang="ko-KR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i="1" dirty="0">
                <a:solidFill>
                  <a:schemeClr val="bg1">
                    <a:lumMod val="50000"/>
                  </a:schemeClr>
                </a:solidFill>
              </a:rPr>
              <a:t>사용</a:t>
            </a:r>
            <a:endParaRPr lang="en-US" altLang="ko-K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82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결제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2D3498-EBC2-8325-DDE9-BC8548819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850" y="1291278"/>
            <a:ext cx="3281563" cy="4275443"/>
          </a:xfrm>
          <a:prstGeom prst="rect">
            <a:avLst/>
          </a:prstGeom>
          <a:ln w="38100">
            <a:solidFill>
              <a:srgbClr val="3B626E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C1EF50-7B88-4A1F-1BE7-D6E62B0A1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352" y="1256887"/>
            <a:ext cx="3061638" cy="4448771"/>
          </a:xfrm>
          <a:prstGeom prst="rect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3A6BD1E0-D415-0432-5EE9-CB49D05AF391}"/>
              </a:ext>
            </a:extLst>
          </p:cNvPr>
          <p:cNvCxnSpPr>
            <a:cxnSpLocks/>
          </p:cNvCxnSpPr>
          <p:nvPr/>
        </p:nvCxnSpPr>
        <p:spPr>
          <a:xfrm>
            <a:off x="10820401" y="-23885"/>
            <a:ext cx="0" cy="117622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B7DD7F-D134-5F20-AC16-75C119A2CCC3}"/>
              </a:ext>
            </a:extLst>
          </p:cNvPr>
          <p:cNvSpPr txBox="1"/>
          <p:nvPr/>
        </p:nvSpPr>
        <p:spPr>
          <a:xfrm>
            <a:off x="8962167" y="5705658"/>
            <a:ext cx="1078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/>
              <a:t>결제 요청</a:t>
            </a:r>
            <a:endParaRPr lang="en-US" altLang="ko-KR" sz="2400" b="1" i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1011FEB-BE7B-0512-1002-F3CF53182D92}"/>
              </a:ext>
            </a:extLst>
          </p:cNvPr>
          <p:cNvCxnSpPr>
            <a:cxnSpLocks/>
          </p:cNvCxnSpPr>
          <p:nvPr/>
        </p:nvCxnSpPr>
        <p:spPr>
          <a:xfrm flipH="1">
            <a:off x="5386377" y="3555196"/>
            <a:ext cx="2474473" cy="0"/>
          </a:xfrm>
          <a:prstGeom prst="straightConnector1">
            <a:avLst/>
          </a:prstGeom>
          <a:ln w="76200">
            <a:solidFill>
              <a:srgbClr val="3B626E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BBF0C8-EF9A-B142-8C8F-085F4899E45F}"/>
              </a:ext>
            </a:extLst>
          </p:cNvPr>
          <p:cNvSpPr txBox="1"/>
          <p:nvPr/>
        </p:nvSpPr>
        <p:spPr>
          <a:xfrm>
            <a:off x="6080956" y="2971804"/>
            <a:ext cx="1078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/>
              <a:t>결제 승인</a:t>
            </a:r>
            <a:endParaRPr lang="en-US" altLang="ko-KR" sz="2400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58A68-A812-93D6-A6A2-9AF7FF0AAC4F}"/>
              </a:ext>
            </a:extLst>
          </p:cNvPr>
          <p:cNvSpPr txBox="1"/>
          <p:nvPr/>
        </p:nvSpPr>
        <p:spPr>
          <a:xfrm>
            <a:off x="2631453" y="5912322"/>
            <a:ext cx="3399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/>
              <a:t>결제 완료 후 </a:t>
            </a:r>
            <a:endParaRPr lang="en-US" altLang="ko-KR" sz="1600" b="1" i="1" dirty="0"/>
          </a:p>
          <a:p>
            <a:r>
              <a:rPr lang="ko-KR" altLang="en-US" sz="1600" b="1" i="1" dirty="0"/>
              <a:t>저장된 이메일로 </a:t>
            </a:r>
            <a:r>
              <a:rPr lang="ko-KR" altLang="en-US" sz="1600" b="1" i="1" u="sng" dirty="0">
                <a:solidFill>
                  <a:schemeClr val="accent1"/>
                </a:solidFill>
              </a:rPr>
              <a:t>결제 내용 </a:t>
            </a:r>
            <a:r>
              <a:rPr lang="ko-KR" altLang="en-US" sz="1600" b="1" i="1" dirty="0"/>
              <a:t>전송</a:t>
            </a:r>
            <a:endParaRPr lang="en-US" altLang="ko-KR" sz="2400" b="1" i="1" dirty="0"/>
          </a:p>
        </p:txBody>
      </p:sp>
    </p:spTree>
    <p:extLst>
      <p:ext uri="{BB962C8B-B14F-4D97-AF65-F5344CB8AC3E}">
        <p14:creationId xmlns:p14="http://schemas.microsoft.com/office/powerpoint/2010/main" val="58165702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마이페이지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1844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마이페이지</a:t>
            </a:r>
            <a:endParaRPr lang="ko-KR" altLang="en-US" sz="4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61EC450-CF92-8320-EE9D-CA95CBE9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23" y="2091248"/>
            <a:ext cx="2448267" cy="90500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B6E6D3-4205-403F-EEA2-068C87D655EE}"/>
              </a:ext>
            </a:extLst>
          </p:cNvPr>
          <p:cNvSpPr txBox="1"/>
          <p:nvPr/>
        </p:nvSpPr>
        <p:spPr>
          <a:xfrm>
            <a:off x="1625613" y="1677565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헤더를 통해 이동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CBA42B2-2984-F505-E600-F762E26AE2E4}"/>
              </a:ext>
            </a:extLst>
          </p:cNvPr>
          <p:cNvSpPr/>
          <p:nvPr/>
        </p:nvSpPr>
        <p:spPr>
          <a:xfrm>
            <a:off x="2180680" y="2179950"/>
            <a:ext cx="670560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72B1DEB-DA5B-6385-6CF7-404292FDB868}"/>
              </a:ext>
            </a:extLst>
          </p:cNvPr>
          <p:cNvCxnSpPr>
            <a:cxnSpLocks/>
          </p:cNvCxnSpPr>
          <p:nvPr/>
        </p:nvCxnSpPr>
        <p:spPr>
          <a:xfrm flipV="1">
            <a:off x="2913593" y="1508760"/>
            <a:ext cx="2572807" cy="792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5E2EF0A6-887C-8DE7-CA3B-05B779AA2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055" y="353943"/>
            <a:ext cx="5118266" cy="409737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2794ED1-6FC1-450B-6AFD-41D576B54319}"/>
              </a:ext>
            </a:extLst>
          </p:cNvPr>
          <p:cNvSpPr/>
          <p:nvPr/>
        </p:nvSpPr>
        <p:spPr>
          <a:xfrm>
            <a:off x="6283288" y="3346703"/>
            <a:ext cx="849032" cy="9966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709A46C-05B9-92C4-80A5-E44378E64D6A}"/>
              </a:ext>
            </a:extLst>
          </p:cNvPr>
          <p:cNvCxnSpPr>
            <a:cxnSpLocks/>
          </p:cNvCxnSpPr>
          <p:nvPr/>
        </p:nvCxnSpPr>
        <p:spPr>
          <a:xfrm>
            <a:off x="7346075" y="3908068"/>
            <a:ext cx="12267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BA0FE15-8714-3CCA-D35F-9B478B6071BB}"/>
              </a:ext>
            </a:extLst>
          </p:cNvPr>
          <p:cNvSpPr txBox="1"/>
          <p:nvPr/>
        </p:nvSpPr>
        <p:spPr>
          <a:xfrm>
            <a:off x="8677790" y="3697069"/>
            <a:ext cx="232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위시리스트에 담은 상품 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E23377C-B5A4-5191-DCB5-537D98210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65" y="3548106"/>
            <a:ext cx="5596102" cy="3264658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DB57975-2DDF-EFDD-2FDE-D7F66A78F6F3}"/>
              </a:ext>
            </a:extLst>
          </p:cNvPr>
          <p:cNvCxnSpPr>
            <a:cxnSpLocks/>
          </p:cNvCxnSpPr>
          <p:nvPr/>
        </p:nvCxnSpPr>
        <p:spPr>
          <a:xfrm>
            <a:off x="6283288" y="5944132"/>
            <a:ext cx="12267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3029AFB-ACC1-5379-247C-0EA908757156}"/>
              </a:ext>
            </a:extLst>
          </p:cNvPr>
          <p:cNvSpPr txBox="1"/>
          <p:nvPr/>
        </p:nvSpPr>
        <p:spPr>
          <a:xfrm>
            <a:off x="7609900" y="5787997"/>
            <a:ext cx="232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적립금 내역 확인</a:t>
            </a:r>
            <a:endParaRPr lang="en-US" altLang="ko-KR" b="1" dirty="0"/>
          </a:p>
          <a:p>
            <a:pPr algn="ctr"/>
            <a:r>
              <a:rPr lang="ko-KR" altLang="en-US" b="1" dirty="0"/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423915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7">
            <a:extLst>
              <a:ext uri="{FF2B5EF4-FFF2-40B4-BE49-F238E27FC236}">
                <a16:creationId xmlns:a16="http://schemas.microsoft.com/office/drawing/2014/main" id="{9434E43C-E922-25A3-5964-94AFA6B77CE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6860" y="683972"/>
            <a:ext cx="4375727" cy="2243345"/>
          </a:xfrm>
          <a:prstGeom prst="rect">
            <a:avLst/>
          </a:prstGeom>
        </p:spPr>
      </p:pic>
      <p:pic>
        <p:nvPicPr>
          <p:cNvPr id="6" name="Object 30">
            <a:extLst>
              <a:ext uri="{FF2B5EF4-FFF2-40B4-BE49-F238E27FC236}">
                <a16:creationId xmlns:a16="http://schemas.microsoft.com/office/drawing/2014/main" id="{3D9734AC-608E-67DC-E77B-342C2AE6A36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3314" y="5428717"/>
            <a:ext cx="2448240" cy="1328170"/>
          </a:xfrm>
          <a:prstGeom prst="rect">
            <a:avLst/>
          </a:prstGeom>
        </p:spPr>
      </p:pic>
      <p:pic>
        <p:nvPicPr>
          <p:cNvPr id="7" name="Object 33">
            <a:extLst>
              <a:ext uri="{FF2B5EF4-FFF2-40B4-BE49-F238E27FC236}">
                <a16:creationId xmlns:a16="http://schemas.microsoft.com/office/drawing/2014/main" id="{A7335FDE-671C-4984-F297-AE2810BAEB0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032" y="2799546"/>
            <a:ext cx="3169920" cy="1468544"/>
          </a:xfrm>
          <a:prstGeom prst="rect">
            <a:avLst/>
          </a:prstGeom>
        </p:spPr>
      </p:pic>
      <p:pic>
        <p:nvPicPr>
          <p:cNvPr id="8" name="Object 36">
            <a:extLst>
              <a:ext uri="{FF2B5EF4-FFF2-40B4-BE49-F238E27FC236}">
                <a16:creationId xmlns:a16="http://schemas.microsoft.com/office/drawing/2014/main" id="{B11A73E1-A53B-EB4E-F64A-43F8C63F1C4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359" y="1019379"/>
            <a:ext cx="3608255" cy="1745679"/>
          </a:xfrm>
          <a:prstGeom prst="rect">
            <a:avLst/>
          </a:prstGeom>
        </p:spPr>
      </p:pic>
      <p:pic>
        <p:nvPicPr>
          <p:cNvPr id="9" name="Object 10">
            <a:extLst>
              <a:ext uri="{FF2B5EF4-FFF2-40B4-BE49-F238E27FC236}">
                <a16:creationId xmlns:a16="http://schemas.microsoft.com/office/drawing/2014/main" id="{4B993EFB-7EAC-666D-AFBD-B5928832060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2120" y="2550048"/>
            <a:ext cx="4741722" cy="1799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A8C3B7-BD50-72D5-DA6D-A718C1BE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6" y="4353295"/>
            <a:ext cx="2749982" cy="9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37A321-886F-BCFA-84FB-B7A6B6B25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82" y="422977"/>
            <a:ext cx="3143689" cy="638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5860E7-8DE1-A86E-EA65-D4D8C62074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899" y="27635"/>
            <a:ext cx="3143689" cy="14289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F373AD-7259-A0AB-E1FF-AFFF4225B8DA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개발 도구</a:t>
            </a:r>
            <a:endParaRPr lang="ko-KR" altLang="en-US" dirty="0"/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0A04BE5F-FABA-C912-7299-EEC905E5FC70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23CEA9D7-25B4-5F9D-2EEE-6878F6F9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E4F4B15-167B-EAF3-85EA-F0AD362A18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734" y="2325184"/>
            <a:ext cx="3337148" cy="22076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6E532D-81A3-2194-47F2-A39FEB9DCC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899" y="1160134"/>
            <a:ext cx="3044015" cy="1263943"/>
          </a:xfrm>
          <a:prstGeom prst="rect">
            <a:avLst/>
          </a:prstGeom>
        </p:spPr>
      </p:pic>
      <p:pic>
        <p:nvPicPr>
          <p:cNvPr id="1028" name="Picture 4" descr="자주 묻는 질문">
            <a:extLst>
              <a:ext uri="{FF2B5EF4-FFF2-40B4-BE49-F238E27FC236}">
                <a16:creationId xmlns:a16="http://schemas.microsoft.com/office/drawing/2014/main" id="{91ACC5B6-03EC-5D6D-D2DB-66A074F7A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86" y="4556230"/>
            <a:ext cx="2128568" cy="21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TMAP - 나무위키">
            <a:extLst>
              <a:ext uri="{FF2B5EF4-FFF2-40B4-BE49-F238E27FC236}">
                <a16:creationId xmlns:a16="http://schemas.microsoft.com/office/drawing/2014/main" id="{66C44A8C-AB2E-02F1-4288-F4DD2A2297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3EE850-D69F-4B90-DDE8-A7036F4384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0389" y="4848403"/>
            <a:ext cx="1635193" cy="165864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D07BDE-C3B1-D05A-20B4-3A9271D71F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5582" y="5385681"/>
            <a:ext cx="2387806" cy="735968"/>
          </a:xfrm>
          <a:prstGeom prst="rect">
            <a:avLst/>
          </a:prstGeom>
        </p:spPr>
      </p:pic>
      <p:pic>
        <p:nvPicPr>
          <p:cNvPr id="1034" name="Picture 10" descr="카카오 로그인 | Kakao Developers 제품">
            <a:extLst>
              <a:ext uri="{FF2B5EF4-FFF2-40B4-BE49-F238E27FC236}">
                <a16:creationId xmlns:a16="http://schemas.microsoft.com/office/drawing/2014/main" id="{6009E114-524B-5BD9-25F0-2A4E6EA3F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574" y="4258626"/>
            <a:ext cx="3370364" cy="2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290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마이페이지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DB209E-3477-82EB-8949-0A87A14E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4" y="896346"/>
            <a:ext cx="5846051" cy="31544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A79211-5EA6-0E41-329F-356830781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3" y="4050792"/>
            <a:ext cx="5846051" cy="26503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1470233-E95A-9F44-4523-51A5AF8002BF}"/>
              </a:ext>
            </a:extLst>
          </p:cNvPr>
          <p:cNvCxnSpPr>
            <a:cxnSpLocks/>
          </p:cNvCxnSpPr>
          <p:nvPr/>
        </p:nvCxnSpPr>
        <p:spPr>
          <a:xfrm>
            <a:off x="6096000" y="2539262"/>
            <a:ext cx="19598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324D6E-C1DE-D9FD-C47A-6B2FFF45D778}"/>
              </a:ext>
            </a:extLst>
          </p:cNvPr>
          <p:cNvSpPr txBox="1"/>
          <p:nvPr/>
        </p:nvSpPr>
        <p:spPr>
          <a:xfrm>
            <a:off x="8400283" y="2150403"/>
            <a:ext cx="216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회원가입시</a:t>
            </a:r>
            <a:endParaRPr lang="en-US" altLang="ko-KR" b="1" dirty="0"/>
          </a:p>
          <a:p>
            <a:pPr algn="ctr"/>
            <a:r>
              <a:rPr lang="ko-KR" altLang="en-US" b="1" dirty="0"/>
              <a:t>가입 축하 쿠폰 </a:t>
            </a:r>
            <a:r>
              <a:rPr lang="en-US" altLang="ko-KR" b="1" dirty="0"/>
              <a:t>3</a:t>
            </a:r>
            <a:r>
              <a:rPr lang="ko-KR" altLang="en-US" b="1" dirty="0"/>
              <a:t>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79A6DF8-5EDA-AD94-53AD-9ED4EA75CB18}"/>
              </a:ext>
            </a:extLst>
          </p:cNvPr>
          <p:cNvCxnSpPr>
            <a:cxnSpLocks/>
          </p:cNvCxnSpPr>
          <p:nvPr/>
        </p:nvCxnSpPr>
        <p:spPr>
          <a:xfrm>
            <a:off x="5971024" y="5215406"/>
            <a:ext cx="19598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3FBDE90-913F-2E43-8B60-C1E91832961F}"/>
              </a:ext>
            </a:extLst>
          </p:cNvPr>
          <p:cNvSpPr txBox="1"/>
          <p:nvPr/>
        </p:nvSpPr>
        <p:spPr>
          <a:xfrm>
            <a:off x="8718801" y="4983680"/>
            <a:ext cx="1530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주문 상품</a:t>
            </a:r>
            <a:endParaRPr lang="en-US" altLang="ko-KR" b="1" dirty="0"/>
          </a:p>
          <a:p>
            <a:pPr algn="ctr"/>
            <a:r>
              <a:rPr lang="ko-KR" altLang="en-US" b="1" dirty="0"/>
              <a:t>확인 가능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56904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마이페이지</a:t>
            </a:r>
            <a:endParaRPr lang="ko-KR" altLang="en-US" sz="40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1470233-E95A-9F44-4523-51A5AF8002BF}"/>
              </a:ext>
            </a:extLst>
          </p:cNvPr>
          <p:cNvCxnSpPr>
            <a:cxnSpLocks/>
          </p:cNvCxnSpPr>
          <p:nvPr/>
        </p:nvCxnSpPr>
        <p:spPr>
          <a:xfrm flipV="1">
            <a:off x="5973316" y="586237"/>
            <a:ext cx="2683004" cy="363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324D6E-C1DE-D9FD-C47A-6B2FFF45D778}"/>
              </a:ext>
            </a:extLst>
          </p:cNvPr>
          <p:cNvSpPr txBox="1"/>
          <p:nvPr/>
        </p:nvSpPr>
        <p:spPr>
          <a:xfrm>
            <a:off x="8656320" y="194149"/>
            <a:ext cx="216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내가 쓴 게시물</a:t>
            </a:r>
            <a:endParaRPr lang="en-US" altLang="ko-KR" b="1" dirty="0"/>
          </a:p>
          <a:p>
            <a:pPr algn="ctr"/>
            <a:r>
              <a:rPr lang="ko-KR" altLang="en-US" b="1" dirty="0"/>
              <a:t>확인 가능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F7092-FDFC-8E3C-712C-D43EA356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7" y="749216"/>
            <a:ext cx="5760713" cy="3186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D42D36-A428-512D-FC2C-49B310B6D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7" y="3977123"/>
            <a:ext cx="5760713" cy="285184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8AB0DF-A06F-85A7-05E8-201E1BAD34C3}"/>
              </a:ext>
            </a:extLst>
          </p:cNvPr>
          <p:cNvCxnSpPr>
            <a:cxnSpLocks/>
          </p:cNvCxnSpPr>
          <p:nvPr/>
        </p:nvCxnSpPr>
        <p:spPr>
          <a:xfrm>
            <a:off x="6004938" y="5403042"/>
            <a:ext cx="261976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501AA3-33D2-CFE5-9110-CF7CF686946A}"/>
              </a:ext>
            </a:extLst>
          </p:cNvPr>
          <p:cNvSpPr txBox="1"/>
          <p:nvPr/>
        </p:nvSpPr>
        <p:spPr>
          <a:xfrm>
            <a:off x="9012936" y="5136326"/>
            <a:ext cx="216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기본 배송지 및</a:t>
            </a:r>
            <a:endParaRPr lang="en-US" altLang="ko-KR" b="1" dirty="0"/>
          </a:p>
          <a:p>
            <a:pPr algn="ctr"/>
            <a:r>
              <a:rPr lang="ko-KR" altLang="en-US" b="1" dirty="0"/>
              <a:t>추가 배송지 확인</a:t>
            </a:r>
            <a:endParaRPr lang="en-US" altLang="ko-KR" b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400AFFD-0FAA-90AD-3F90-12DDFAF4D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008" y="1398508"/>
            <a:ext cx="3075432" cy="236290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E8BAE39-AF4D-F93B-5622-52AC90DEA354}"/>
              </a:ext>
            </a:extLst>
          </p:cNvPr>
          <p:cNvCxnSpPr>
            <a:cxnSpLocks/>
          </p:cNvCxnSpPr>
          <p:nvPr/>
        </p:nvCxnSpPr>
        <p:spPr>
          <a:xfrm>
            <a:off x="9756646" y="873293"/>
            <a:ext cx="0" cy="5127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491312-69AF-1063-A2DD-4769BD02556B}"/>
              </a:ext>
            </a:extLst>
          </p:cNvPr>
          <p:cNvSpPr txBox="1"/>
          <p:nvPr/>
        </p:nvSpPr>
        <p:spPr>
          <a:xfrm>
            <a:off x="6231254" y="2138210"/>
            <a:ext cx="216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관리자 답변 시</a:t>
            </a:r>
            <a:endParaRPr lang="en-US" altLang="ko-KR" b="1" dirty="0"/>
          </a:p>
          <a:p>
            <a:pPr algn="ctr"/>
            <a:r>
              <a:rPr lang="ko-KR" altLang="en-US" b="1" dirty="0"/>
              <a:t>이메일 전송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29605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5B0033-ED3C-D79E-7ABA-BF41CBFF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52" y="1679102"/>
            <a:ext cx="4941148" cy="44751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BA1F7A-9B25-B57F-1D65-1E0EC8D19D0D}"/>
              </a:ext>
            </a:extLst>
          </p:cNvPr>
          <p:cNvSpPr/>
          <p:nvPr/>
        </p:nvSpPr>
        <p:spPr>
          <a:xfrm>
            <a:off x="5554676" y="5805157"/>
            <a:ext cx="376582" cy="204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800C6-EB61-C7D8-EB21-EB48DCDBB980}"/>
              </a:ext>
            </a:extLst>
          </p:cNvPr>
          <p:cNvSpPr txBox="1"/>
          <p:nvPr/>
        </p:nvSpPr>
        <p:spPr>
          <a:xfrm>
            <a:off x="1154852" y="848105"/>
            <a:ext cx="4588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u="sng" dirty="0"/>
              <a:t>로그인 회원 </a:t>
            </a:r>
            <a:r>
              <a:rPr lang="en-US" altLang="ko-KR" sz="1600" b="1" i="1" u="sng" dirty="0"/>
              <a:t>`</a:t>
            </a:r>
            <a:r>
              <a:rPr lang="ko-KR" altLang="en-US" sz="1600" b="1" i="1" u="sng" dirty="0"/>
              <a:t>마이페이지</a:t>
            </a:r>
            <a:r>
              <a:rPr lang="en-US" altLang="ko-KR" sz="1600" b="1" i="1" u="sng" dirty="0"/>
              <a:t>`</a:t>
            </a:r>
          </a:p>
          <a:p>
            <a:endParaRPr lang="en-US" altLang="ko-KR" sz="1600" b="1" i="1" u="sng" dirty="0"/>
          </a:p>
          <a:p>
            <a:r>
              <a:rPr lang="ko-KR" altLang="en-US" sz="1600" b="1" i="1" u="sng" dirty="0"/>
              <a:t>주문내역의  최근 주문 정보에서 배송 확인 가능</a:t>
            </a:r>
            <a:endParaRPr lang="en-US" altLang="ko-KR" sz="1600" b="1" i="1" u="sng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7E0C79-5228-8C80-E112-3DD57EC02ADC}"/>
              </a:ext>
            </a:extLst>
          </p:cNvPr>
          <p:cNvSpPr/>
          <p:nvPr/>
        </p:nvSpPr>
        <p:spPr>
          <a:xfrm>
            <a:off x="5472305" y="5169051"/>
            <a:ext cx="541324" cy="302533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B5A348-0DA2-FEDA-2433-7F5CB10B3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539" y="523055"/>
            <a:ext cx="1834539" cy="740548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E5827595-2BCC-ABB2-513E-29AD2C63C1DA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F7E75966-1551-D091-FF2D-0410CD80A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C65282A-F319-9A4F-8EAE-BA1CB32E6476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배송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67C7B4-31AF-817E-288E-593BF9588383}"/>
              </a:ext>
            </a:extLst>
          </p:cNvPr>
          <p:cNvSpPr txBox="1"/>
          <p:nvPr/>
        </p:nvSpPr>
        <p:spPr>
          <a:xfrm>
            <a:off x="5501644" y="6074760"/>
            <a:ext cx="217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>
                <a:solidFill>
                  <a:srgbClr val="FF0000"/>
                </a:solidFill>
              </a:rPr>
              <a:t>배송현황을 확인하면 </a:t>
            </a:r>
            <a:endParaRPr lang="en-US" altLang="ko-KR" sz="1600" b="1" i="1" dirty="0">
              <a:solidFill>
                <a:srgbClr val="FF0000"/>
              </a:solidFill>
            </a:endParaRPr>
          </a:p>
          <a:p>
            <a:r>
              <a:rPr lang="en-US" altLang="ko-KR" sz="1600" b="1" i="1" dirty="0">
                <a:solidFill>
                  <a:srgbClr val="FF0000"/>
                </a:solidFill>
              </a:rPr>
              <a:t>`</a:t>
            </a:r>
            <a:r>
              <a:rPr lang="ko-KR" altLang="en-US" sz="1600" b="1" i="1" dirty="0">
                <a:solidFill>
                  <a:srgbClr val="FF0000"/>
                </a:solidFill>
              </a:rPr>
              <a:t>배송완료</a:t>
            </a:r>
            <a:r>
              <a:rPr lang="en-US" altLang="ko-KR" sz="1600" b="1" i="1" dirty="0">
                <a:solidFill>
                  <a:srgbClr val="FF0000"/>
                </a:solidFill>
              </a:rPr>
              <a:t>`</a:t>
            </a:r>
            <a:r>
              <a:rPr lang="ko-KR" altLang="en-US" sz="1600" b="1" i="1" dirty="0">
                <a:solidFill>
                  <a:srgbClr val="FF0000"/>
                </a:solidFill>
              </a:rPr>
              <a:t> 처리</a:t>
            </a:r>
            <a:endParaRPr lang="en-US" altLang="ko-KR" sz="1600" b="1" i="1" dirty="0">
              <a:solidFill>
                <a:srgbClr val="FF000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8B4D5A0-4410-3DA9-1EF1-6623C2841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479" y="1412658"/>
            <a:ext cx="3541265" cy="25112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CA4E18-B906-201D-01EF-72F519501A4E}"/>
              </a:ext>
            </a:extLst>
          </p:cNvPr>
          <p:cNvSpPr txBox="1"/>
          <p:nvPr/>
        </p:nvSpPr>
        <p:spPr>
          <a:xfrm>
            <a:off x="9426014" y="1652830"/>
            <a:ext cx="185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/>
              <a:t>입력주소지 </a:t>
            </a:r>
            <a:r>
              <a:rPr lang="en-US" altLang="ko-KR" sz="1600" b="1" i="1" dirty="0"/>
              <a:t>: </a:t>
            </a:r>
            <a:r>
              <a:rPr lang="ko-KR" altLang="en-US" sz="1600" b="1" i="1" dirty="0"/>
              <a:t>독도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DEFE51-F058-52E4-D07F-7AEE317180C4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6013629" y="893329"/>
            <a:ext cx="1854910" cy="4426989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5A3FA2-11EC-6D0D-9B13-32722BB3CD13}"/>
              </a:ext>
            </a:extLst>
          </p:cNvPr>
          <p:cNvSpPr txBox="1"/>
          <p:nvPr/>
        </p:nvSpPr>
        <p:spPr>
          <a:xfrm>
            <a:off x="9426014" y="2405082"/>
            <a:ext cx="3057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회원이 회원가입</a:t>
            </a:r>
            <a:r>
              <a:rPr lang="en-US" altLang="ko-KR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주문 시 </a:t>
            </a:r>
            <a:endParaRPr lang="en-US" altLang="ko-KR" sz="16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입력한 배송지의 최적경로로 </a:t>
            </a:r>
            <a:endParaRPr lang="en-US" altLang="ko-KR" sz="16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배송처리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0C93E16-A34B-5DE2-B885-548834EF140C}"/>
              </a:ext>
            </a:extLst>
          </p:cNvPr>
          <p:cNvCxnSpPr>
            <a:cxnSpLocks/>
          </p:cNvCxnSpPr>
          <p:nvPr/>
        </p:nvCxnSpPr>
        <p:spPr>
          <a:xfrm>
            <a:off x="5931258" y="5897459"/>
            <a:ext cx="28545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D1DDDFB2-16FA-59B2-6C65-08B71C6E2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1111" y="5019319"/>
            <a:ext cx="2581276" cy="1776413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28F5FA5-6519-AF86-E8B4-4BA495A9F5D3}"/>
              </a:ext>
            </a:extLst>
          </p:cNvPr>
          <p:cNvSpPr txBox="1"/>
          <p:nvPr/>
        </p:nvSpPr>
        <p:spPr>
          <a:xfrm>
            <a:off x="9062831" y="4646279"/>
            <a:ext cx="2072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i="1"/>
              <a:t>배송 완료 메일 전송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19127381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관리자 페이지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259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관리자페이지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5A0E43-ECDA-64F3-C332-B0A59F53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154" y="2448459"/>
            <a:ext cx="8531130" cy="3464130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2C408D-CB2A-13DD-4EBC-7DF432A31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836483"/>
            <a:ext cx="11861800" cy="88139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69E824-6706-BFF1-F8E9-E5501C89F0FB}"/>
              </a:ext>
            </a:extLst>
          </p:cNvPr>
          <p:cNvSpPr/>
          <p:nvPr/>
        </p:nvSpPr>
        <p:spPr>
          <a:xfrm>
            <a:off x="10471784" y="836483"/>
            <a:ext cx="666115" cy="4462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E779B8-0C15-77A6-71D8-7A5DFC0C5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153" y="2007763"/>
            <a:ext cx="8531131" cy="3367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1D0A5E7-3B6A-E5EE-254A-5CA176D798F4}"/>
              </a:ext>
            </a:extLst>
          </p:cNvPr>
          <p:cNvCxnSpPr>
            <a:cxnSpLocks/>
            <a:stCxn id="4" idx="1"/>
            <a:endCxn id="12" idx="0"/>
          </p:cNvCxnSpPr>
          <p:nvPr/>
        </p:nvCxnSpPr>
        <p:spPr>
          <a:xfrm flipH="1">
            <a:off x="3167552" y="1059592"/>
            <a:ext cx="7304232" cy="8906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EA3F22-D915-6381-7D5C-88C0AB2A3F0C}"/>
              </a:ext>
            </a:extLst>
          </p:cNvPr>
          <p:cNvSpPr/>
          <p:nvPr/>
        </p:nvSpPr>
        <p:spPr>
          <a:xfrm>
            <a:off x="2834494" y="1950271"/>
            <a:ext cx="666115" cy="4462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FB7D9-3356-9267-1161-58B40380D1FC}"/>
              </a:ext>
            </a:extLst>
          </p:cNvPr>
          <p:cNvSpPr txBox="1"/>
          <p:nvPr/>
        </p:nvSpPr>
        <p:spPr>
          <a:xfrm>
            <a:off x="3500609" y="2002242"/>
            <a:ext cx="5331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/>
              <a:t>‘</a:t>
            </a:r>
            <a:r>
              <a:rPr lang="ko-KR" altLang="en-US" sz="1600" b="1" i="1" dirty="0"/>
              <a:t>관리자</a:t>
            </a:r>
            <a:r>
              <a:rPr lang="en-US" altLang="ko-KR" sz="1600" b="1" i="1" dirty="0"/>
              <a:t>’ </a:t>
            </a:r>
            <a:r>
              <a:rPr lang="ko-KR" alt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로그인 시 관리자 페이지 접근 가능</a:t>
            </a:r>
          </a:p>
        </p:txBody>
      </p:sp>
    </p:spTree>
    <p:extLst>
      <p:ext uri="{BB962C8B-B14F-4D97-AF65-F5344CB8AC3E}">
        <p14:creationId xmlns:p14="http://schemas.microsoft.com/office/powerpoint/2010/main" val="2033159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E04B9100-F85B-5DC0-3893-E731E10C8A77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AE4B8A7A-D253-9FD5-07FD-E08EF28F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6B18956-C9B8-BDA2-B917-E6DC2918AF39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회원관리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6ADB4-126D-4FDB-BC27-2251FD5B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" y="1003379"/>
            <a:ext cx="5181600" cy="24718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A8AB58-14DA-4D90-555C-B42B8D3A2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438" y="610829"/>
            <a:ext cx="5799909" cy="37417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774A01-950D-A6A6-0CEA-21EE938B9F33}"/>
              </a:ext>
            </a:extLst>
          </p:cNvPr>
          <p:cNvSpPr/>
          <p:nvPr/>
        </p:nvSpPr>
        <p:spPr>
          <a:xfrm>
            <a:off x="10730996" y="1050471"/>
            <a:ext cx="1383169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0385155-984D-9758-AFDA-7DDAC1877904}"/>
              </a:ext>
            </a:extLst>
          </p:cNvPr>
          <p:cNvCxnSpPr>
            <a:cxnSpLocks/>
          </p:cNvCxnSpPr>
          <p:nvPr/>
        </p:nvCxnSpPr>
        <p:spPr>
          <a:xfrm flipV="1">
            <a:off x="866381" y="1003379"/>
            <a:ext cx="7501442" cy="1623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AD0EB8-B007-C4EB-025F-458A245D0EFD}"/>
              </a:ext>
            </a:extLst>
          </p:cNvPr>
          <p:cNvSpPr txBox="1"/>
          <p:nvPr/>
        </p:nvSpPr>
        <p:spPr>
          <a:xfrm>
            <a:off x="7750629" y="4352599"/>
            <a:ext cx="273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 이름으로 검색 가능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5870DEF-26ED-3CFC-9F60-58E9FD757238}"/>
              </a:ext>
            </a:extLst>
          </p:cNvPr>
          <p:cNvCxnSpPr>
            <a:endCxn id="23" idx="3"/>
          </p:cNvCxnSpPr>
          <p:nvPr/>
        </p:nvCxnSpPr>
        <p:spPr>
          <a:xfrm rot="5400000">
            <a:off x="9680071" y="2103171"/>
            <a:ext cx="3239144" cy="162904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6EAA8152-D5D6-25B4-1F93-EE59D917F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83" y="4322662"/>
            <a:ext cx="3410426" cy="237205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73BF93E-53D7-AB81-349D-3031BBC19E0E}"/>
              </a:ext>
            </a:extLst>
          </p:cNvPr>
          <p:cNvSpPr/>
          <p:nvPr/>
        </p:nvSpPr>
        <p:spPr>
          <a:xfrm>
            <a:off x="2586447" y="5626828"/>
            <a:ext cx="670560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5B94E5D-BCD2-8103-37F0-6005286F0048}"/>
              </a:ext>
            </a:extLst>
          </p:cNvPr>
          <p:cNvCxnSpPr>
            <a:cxnSpLocks/>
          </p:cNvCxnSpPr>
          <p:nvPr/>
        </p:nvCxnSpPr>
        <p:spPr>
          <a:xfrm>
            <a:off x="3354541" y="5750653"/>
            <a:ext cx="11771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D4433A3-582C-A0DA-6EC1-D834BF933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851" y="5129792"/>
            <a:ext cx="2990809" cy="142894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467051-4E2F-3160-9481-9368F3B11A44}"/>
              </a:ext>
            </a:extLst>
          </p:cNvPr>
          <p:cNvCxnSpPr>
            <a:cxnSpLocks/>
          </p:cNvCxnSpPr>
          <p:nvPr/>
        </p:nvCxnSpPr>
        <p:spPr>
          <a:xfrm>
            <a:off x="7940738" y="5750653"/>
            <a:ext cx="10290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94785D00-D6B8-4B33-652D-650F3055B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907" y="5129792"/>
            <a:ext cx="2956180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3148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E04B9100-F85B-5DC0-3893-E731E10C8A77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AE4B8A7A-D253-9FD5-07FD-E08EF28F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6B18956-C9B8-BDA2-B917-E6DC2918AF39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제품관리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D0EB8-B007-C4EB-025F-458A245D0EFD}"/>
              </a:ext>
            </a:extLst>
          </p:cNvPr>
          <p:cNvSpPr txBox="1"/>
          <p:nvPr/>
        </p:nvSpPr>
        <p:spPr>
          <a:xfrm>
            <a:off x="7750629" y="4352599"/>
            <a:ext cx="273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상품명으로 검색 가능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8AF4A3D6-9595-9D39-89D3-EB344738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648"/>
            <a:ext cx="5142863" cy="26695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A0507A-6584-7EB6-4A8D-ECBE04A9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951" y="567782"/>
            <a:ext cx="6091716" cy="374177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243DCF7-4835-582D-ECB8-D7B00627BF20}"/>
              </a:ext>
            </a:extLst>
          </p:cNvPr>
          <p:cNvCxnSpPr>
            <a:cxnSpLocks/>
          </p:cNvCxnSpPr>
          <p:nvPr/>
        </p:nvCxnSpPr>
        <p:spPr>
          <a:xfrm>
            <a:off x="4869251" y="2219042"/>
            <a:ext cx="12267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E202E0-7DDD-083A-4B3C-CA6924916856}"/>
              </a:ext>
            </a:extLst>
          </p:cNvPr>
          <p:cNvSpPr/>
          <p:nvPr/>
        </p:nvSpPr>
        <p:spPr>
          <a:xfrm>
            <a:off x="10485121" y="1174296"/>
            <a:ext cx="1204906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D0C906B-1E76-AD0E-4A9E-27EB8865C3B5}"/>
              </a:ext>
            </a:extLst>
          </p:cNvPr>
          <p:cNvCxnSpPr>
            <a:cxnSpLocks/>
          </p:cNvCxnSpPr>
          <p:nvPr/>
        </p:nvCxnSpPr>
        <p:spPr>
          <a:xfrm rot="5400000">
            <a:off x="9298531" y="2332723"/>
            <a:ext cx="3115319" cy="129376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4E19C9-081C-75A6-828F-0A59EDC33276}"/>
              </a:ext>
            </a:extLst>
          </p:cNvPr>
          <p:cNvSpPr/>
          <p:nvPr/>
        </p:nvSpPr>
        <p:spPr>
          <a:xfrm>
            <a:off x="6567020" y="3765096"/>
            <a:ext cx="574009" cy="5444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BC472A6-3AC0-2BCB-F33A-C8DE56914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94" y="3248297"/>
            <a:ext cx="5142863" cy="360970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DE86B15-ED8E-D0F1-8067-7CA1BFCD56B8}"/>
              </a:ext>
            </a:extLst>
          </p:cNvPr>
          <p:cNvCxnSpPr>
            <a:cxnSpLocks/>
          </p:cNvCxnSpPr>
          <p:nvPr/>
        </p:nvCxnSpPr>
        <p:spPr>
          <a:xfrm flipH="1">
            <a:off x="5679851" y="4352599"/>
            <a:ext cx="780576" cy="5902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03E437-5C85-0D28-DB56-2BA771364B93}"/>
              </a:ext>
            </a:extLst>
          </p:cNvPr>
          <p:cNvSpPr/>
          <p:nvPr/>
        </p:nvSpPr>
        <p:spPr>
          <a:xfrm>
            <a:off x="4136571" y="6525713"/>
            <a:ext cx="1193074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813D1D4-A711-0EAE-F406-D9921BAF41E0}"/>
              </a:ext>
            </a:extLst>
          </p:cNvPr>
          <p:cNvCxnSpPr>
            <a:cxnSpLocks/>
          </p:cNvCxnSpPr>
          <p:nvPr/>
        </p:nvCxnSpPr>
        <p:spPr>
          <a:xfrm flipV="1">
            <a:off x="5411357" y="6347449"/>
            <a:ext cx="1049070" cy="247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68557C1-C6B3-7E0E-6E15-7C48F5ADBAEA}"/>
              </a:ext>
            </a:extLst>
          </p:cNvPr>
          <p:cNvSpPr txBox="1"/>
          <p:nvPr/>
        </p:nvSpPr>
        <p:spPr>
          <a:xfrm>
            <a:off x="6542139" y="6162783"/>
            <a:ext cx="237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수정 삭제 가능</a:t>
            </a:r>
          </a:p>
        </p:txBody>
      </p:sp>
    </p:spTree>
    <p:extLst>
      <p:ext uri="{BB962C8B-B14F-4D97-AF65-F5344CB8AC3E}">
        <p14:creationId xmlns:p14="http://schemas.microsoft.com/office/powerpoint/2010/main" val="481763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E04B9100-F85B-5DC0-3893-E731E10C8A77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AE4B8A7A-D253-9FD5-07FD-E08EF28F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6B18956-C9B8-BDA2-B917-E6DC2918AF39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제품관리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1AA489-AF7F-BF59-7C89-C380DC03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" y="1072035"/>
            <a:ext cx="4177582" cy="269701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144FCC-5D27-1BF0-BD54-3B6A3CB0F7BC}"/>
              </a:ext>
            </a:extLst>
          </p:cNvPr>
          <p:cNvSpPr/>
          <p:nvPr/>
        </p:nvSpPr>
        <p:spPr>
          <a:xfrm>
            <a:off x="226423" y="1825533"/>
            <a:ext cx="462504" cy="3714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EE653CC-F641-E715-4619-1DE2A32255FA}"/>
              </a:ext>
            </a:extLst>
          </p:cNvPr>
          <p:cNvCxnSpPr>
            <a:cxnSpLocks/>
          </p:cNvCxnSpPr>
          <p:nvPr/>
        </p:nvCxnSpPr>
        <p:spPr>
          <a:xfrm>
            <a:off x="832829" y="2012214"/>
            <a:ext cx="42268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0AF28D7-918F-CE48-8631-A3368BEC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35" y="637450"/>
            <a:ext cx="6487886" cy="349125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8838AB-BBE0-5815-57EB-D0E56236B482}"/>
              </a:ext>
            </a:extLst>
          </p:cNvPr>
          <p:cNvCxnSpPr>
            <a:cxnSpLocks/>
          </p:cNvCxnSpPr>
          <p:nvPr/>
        </p:nvCxnSpPr>
        <p:spPr>
          <a:xfrm>
            <a:off x="8210851" y="2492083"/>
            <a:ext cx="10986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2B3B9E-9517-04A8-7BF0-989C1D42EA6B}"/>
              </a:ext>
            </a:extLst>
          </p:cNvPr>
          <p:cNvSpPr txBox="1"/>
          <p:nvPr/>
        </p:nvSpPr>
        <p:spPr>
          <a:xfrm>
            <a:off x="9386022" y="2307417"/>
            <a:ext cx="251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모든 사항 필수 입력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845AA55-9F41-853A-5689-87C8193BE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84" y="4128709"/>
            <a:ext cx="4686736" cy="24324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468901-4217-313F-B06B-BDB694928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817" y="4676939"/>
            <a:ext cx="5709669" cy="133597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F5D2F83-E66B-FA1F-1E67-5F2B7AB554FB}"/>
              </a:ext>
            </a:extLst>
          </p:cNvPr>
          <p:cNvSpPr/>
          <p:nvPr/>
        </p:nvSpPr>
        <p:spPr>
          <a:xfrm>
            <a:off x="4267199" y="6296298"/>
            <a:ext cx="348343" cy="2648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11178C-5735-F429-A831-15AFC247B5D3}"/>
              </a:ext>
            </a:extLst>
          </p:cNvPr>
          <p:cNvCxnSpPr>
            <a:cxnSpLocks/>
          </p:cNvCxnSpPr>
          <p:nvPr/>
        </p:nvCxnSpPr>
        <p:spPr>
          <a:xfrm flipV="1">
            <a:off x="4852939" y="5664689"/>
            <a:ext cx="1626239" cy="707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76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E04B9100-F85B-5DC0-3893-E731E10C8A77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AE4B8A7A-D253-9FD5-07FD-E08EF28F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6B18956-C9B8-BDA2-B917-E6DC2918AF39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제품관리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42132-7F3B-27EC-E53F-D477D9A5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6" y="1035750"/>
            <a:ext cx="5926977" cy="420681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8C67260-6CEC-C1AD-8595-784FD0B8CADD}"/>
              </a:ext>
            </a:extLst>
          </p:cNvPr>
          <p:cNvSpPr/>
          <p:nvPr/>
        </p:nvSpPr>
        <p:spPr>
          <a:xfrm>
            <a:off x="4992940" y="4972594"/>
            <a:ext cx="348343" cy="2177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911F9EA-C33F-D003-9A85-AC1A5C23176E}"/>
              </a:ext>
            </a:extLst>
          </p:cNvPr>
          <p:cNvCxnSpPr>
            <a:cxnSpLocks/>
          </p:cNvCxnSpPr>
          <p:nvPr/>
        </p:nvCxnSpPr>
        <p:spPr>
          <a:xfrm flipV="1">
            <a:off x="5427705" y="3840480"/>
            <a:ext cx="1565278" cy="1132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D191B54-9A8F-E8C2-528A-BA4AD6AA5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075" y="2149212"/>
            <a:ext cx="4229690" cy="136226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86578A5-F57C-0E07-8411-8061158E1767}"/>
              </a:ext>
            </a:extLst>
          </p:cNvPr>
          <p:cNvCxnSpPr>
            <a:cxnSpLocks/>
          </p:cNvCxnSpPr>
          <p:nvPr/>
        </p:nvCxnSpPr>
        <p:spPr>
          <a:xfrm>
            <a:off x="9234920" y="3681480"/>
            <a:ext cx="0" cy="1291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E916D2-02CA-92C3-2E2A-49DBE766F60C}"/>
              </a:ext>
            </a:extLst>
          </p:cNvPr>
          <p:cNvSpPr txBox="1"/>
          <p:nvPr/>
        </p:nvSpPr>
        <p:spPr>
          <a:xfrm>
            <a:off x="8163606" y="5142597"/>
            <a:ext cx="214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확인 시 상품 삭제</a:t>
            </a:r>
          </a:p>
        </p:txBody>
      </p:sp>
    </p:spTree>
    <p:extLst>
      <p:ext uri="{BB962C8B-B14F-4D97-AF65-F5344CB8AC3E}">
        <p14:creationId xmlns:p14="http://schemas.microsoft.com/office/powerpoint/2010/main" val="21043805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30A60E99-CC96-72E9-46BA-DFAE0633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74" y="3597965"/>
            <a:ext cx="1569451" cy="458762"/>
          </a:xfrm>
          <a:prstGeom prst="rect">
            <a:avLst/>
          </a:prstGeom>
        </p:spPr>
      </p:pic>
      <p:grpSp>
        <p:nvGrpSpPr>
          <p:cNvPr id="14" name="그룹 1005">
            <a:extLst>
              <a:ext uri="{FF2B5EF4-FFF2-40B4-BE49-F238E27FC236}">
                <a16:creationId xmlns:a16="http://schemas.microsoft.com/office/drawing/2014/main" id="{E5827595-2BCC-ABB2-513E-29AD2C63C1DA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5" name="Object 15">
              <a:extLst>
                <a:ext uri="{FF2B5EF4-FFF2-40B4-BE49-F238E27FC236}">
                  <a16:creationId xmlns:a16="http://schemas.microsoft.com/office/drawing/2014/main" id="{F7E75966-1551-D091-FF2D-0410CD80A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C65282A-F319-9A4F-8EAE-BA1CB32E6476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관리자 문의 답변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F6201C-3522-5B43-CF77-475D9FA6B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412" y="1700923"/>
            <a:ext cx="8097566" cy="1885225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35BEFEF-7C83-C02A-5E95-C4E32143E20C}"/>
              </a:ext>
            </a:extLst>
          </p:cNvPr>
          <p:cNvSpPr/>
          <p:nvPr/>
        </p:nvSpPr>
        <p:spPr>
          <a:xfrm>
            <a:off x="4548596" y="856431"/>
            <a:ext cx="2943198" cy="378550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관리자 페이지 문의 답변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1A17EBF-AFC1-17B9-AD93-1A0E2E4F67EA}"/>
              </a:ext>
            </a:extLst>
          </p:cNvPr>
          <p:cNvCxnSpPr>
            <a:cxnSpLocks/>
          </p:cNvCxnSpPr>
          <p:nvPr/>
        </p:nvCxnSpPr>
        <p:spPr>
          <a:xfrm>
            <a:off x="6021205" y="1235650"/>
            <a:ext cx="0" cy="451037"/>
          </a:xfrm>
          <a:prstGeom prst="line">
            <a:avLst/>
          </a:prstGeom>
          <a:ln w="28575">
            <a:solidFill>
              <a:srgbClr val="3B62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qna 선택 박스">
            <a:extLst>
              <a:ext uri="{FF2B5EF4-FFF2-40B4-BE49-F238E27FC236}">
                <a16:creationId xmlns:a16="http://schemas.microsoft.com/office/drawing/2014/main" id="{36949042-8561-C62D-F8C2-1261ACF8E6C1}"/>
              </a:ext>
            </a:extLst>
          </p:cNvPr>
          <p:cNvSpPr/>
          <p:nvPr/>
        </p:nvSpPr>
        <p:spPr>
          <a:xfrm>
            <a:off x="9118724" y="2643535"/>
            <a:ext cx="709360" cy="256697"/>
          </a:xfrm>
          <a:prstGeom prst="rect">
            <a:avLst/>
          </a:prstGeom>
          <a:solidFill>
            <a:srgbClr val="C0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A11D5F-4019-20AC-9CBB-344D3424585B}"/>
              </a:ext>
            </a:extLst>
          </p:cNvPr>
          <p:cNvGrpSpPr/>
          <p:nvPr/>
        </p:nvGrpSpPr>
        <p:grpSpPr>
          <a:xfrm>
            <a:off x="2317022" y="4201016"/>
            <a:ext cx="7557953" cy="2393168"/>
            <a:chOff x="2242228" y="4266275"/>
            <a:chExt cx="7557953" cy="239316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2E24190-D29F-7A73-F538-B5F33CA9E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42228" y="4266275"/>
              <a:ext cx="7557953" cy="239316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96C6F9B-E958-0C30-99B3-4B4DF5C8A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9383" y="4677982"/>
              <a:ext cx="1756203" cy="86684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EB6D37B-2B6D-1649-9C34-AA045A08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8669" y="4657889"/>
              <a:ext cx="1648224" cy="86684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40" name="qna 선택 박스">
              <a:extLst>
                <a:ext uri="{FF2B5EF4-FFF2-40B4-BE49-F238E27FC236}">
                  <a16:creationId xmlns:a16="http://schemas.microsoft.com/office/drawing/2014/main" id="{1D8BEBF9-39DB-9D54-6868-4D96124D919F}"/>
                </a:ext>
              </a:extLst>
            </p:cNvPr>
            <p:cNvSpPr/>
            <p:nvPr/>
          </p:nvSpPr>
          <p:spPr>
            <a:xfrm>
              <a:off x="2389446" y="4548227"/>
              <a:ext cx="834544" cy="380196"/>
            </a:xfrm>
            <a:prstGeom prst="rect">
              <a:avLst/>
            </a:prstGeom>
            <a:solidFill>
              <a:srgbClr val="C00000">
                <a:alpha val="3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qna선택 연결선">
              <a:extLst>
                <a:ext uri="{FF2B5EF4-FFF2-40B4-BE49-F238E27FC236}">
                  <a16:creationId xmlns:a16="http://schemas.microsoft.com/office/drawing/2014/main" id="{0BDEC8E8-C2AF-93DC-F456-D35859E574AD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3223990" y="4657889"/>
              <a:ext cx="2144679" cy="43342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10F558-281A-7BE7-0F01-A95317479410}"/>
                </a:ext>
              </a:extLst>
            </p:cNvPr>
            <p:cNvSpPr txBox="1"/>
            <p:nvPr/>
          </p:nvSpPr>
          <p:spPr>
            <a:xfrm>
              <a:off x="6242258" y="5644941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i="1" dirty="0"/>
                <a:t>문의된 </a:t>
              </a:r>
              <a:r>
                <a:rPr lang="ko-KR" altLang="en-US" sz="1600" b="1" i="1" u="sng" dirty="0">
                  <a:solidFill>
                    <a:schemeClr val="accent1"/>
                  </a:solidFill>
                </a:rPr>
                <a:t>카테고리</a:t>
              </a:r>
              <a:r>
                <a:rPr lang="ko-KR" altLang="en-US" sz="1600" b="1" i="1" dirty="0"/>
                <a:t> 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F0FF193-06A6-04E9-185F-90D9A18E7881}"/>
              </a:ext>
            </a:extLst>
          </p:cNvPr>
          <p:cNvSpPr txBox="1"/>
          <p:nvPr/>
        </p:nvSpPr>
        <p:spPr>
          <a:xfrm>
            <a:off x="10888110" y="364625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 err="1"/>
              <a:t>페이징</a:t>
            </a:r>
            <a:endParaRPr lang="ko-KR" altLang="en-US" sz="1600" b="1" i="1" dirty="0"/>
          </a:p>
        </p:txBody>
      </p:sp>
      <p:cxnSp>
        <p:nvCxnSpPr>
          <p:cNvPr id="47" name="qna선택 연결선">
            <a:extLst>
              <a:ext uri="{FF2B5EF4-FFF2-40B4-BE49-F238E27FC236}">
                <a16:creationId xmlns:a16="http://schemas.microsoft.com/office/drawing/2014/main" id="{FFDD9D8B-7BD9-D4D0-9F6F-F71CF1606D63}"/>
              </a:ext>
            </a:extLst>
          </p:cNvPr>
          <p:cNvCxnSpPr>
            <a:cxnSpLocks/>
            <a:stCxn id="31" idx="3"/>
            <a:endCxn id="46" idx="1"/>
          </p:cNvCxnSpPr>
          <p:nvPr/>
        </p:nvCxnSpPr>
        <p:spPr>
          <a:xfrm flipV="1">
            <a:off x="6880725" y="3815529"/>
            <a:ext cx="4007385" cy="118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77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43705"/>
              </p:ext>
            </p:extLst>
          </p:nvPr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USECASE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698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공지사항 </a:t>
            </a:r>
            <a:r>
              <a:rPr lang="en-US" altLang="ko-KR" sz="4000" dirty="0">
                <a:solidFill>
                  <a:srgbClr val="416369"/>
                </a:solidFill>
              </a:rPr>
              <a:t>– </a:t>
            </a:r>
            <a:r>
              <a:rPr lang="ko-KR" altLang="en-US" sz="4000" dirty="0">
                <a:solidFill>
                  <a:srgbClr val="416369"/>
                </a:solidFill>
              </a:rPr>
              <a:t>회원 접근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8E74C1-DD33-4ECC-DA91-7C6535AD880B}"/>
              </a:ext>
            </a:extLst>
          </p:cNvPr>
          <p:cNvSpPr txBox="1"/>
          <p:nvPr/>
        </p:nvSpPr>
        <p:spPr>
          <a:xfrm>
            <a:off x="4656343" y="1328101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Header</a:t>
            </a:r>
            <a:r>
              <a:rPr lang="ko-KR" altLang="en-US" sz="1600" b="1" i="1" dirty="0"/>
              <a:t>의 </a:t>
            </a:r>
            <a:r>
              <a:rPr lang="ko-KR" altLang="en-US" sz="1600" b="1" i="1" u="sng" dirty="0">
                <a:solidFill>
                  <a:srgbClr val="0070C0"/>
                </a:solidFill>
              </a:rPr>
              <a:t>공지사항</a:t>
            </a:r>
            <a:r>
              <a:rPr lang="ko-KR" altLang="en-US" sz="1600" b="1" i="1" dirty="0"/>
              <a:t>으로 접근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90A83C-A244-62BE-BA56-73C46C3D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10" y="2172116"/>
            <a:ext cx="7050243" cy="41647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900369-143C-7B37-9E93-AE50A0AB3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0" y="4539477"/>
            <a:ext cx="4967411" cy="15184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BD0DF66-12B7-061E-7DF4-A3F39E632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04" y="4433418"/>
            <a:ext cx="4648603" cy="434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427CB6-2C74-E018-1C32-D3E0579AC946}"/>
              </a:ext>
            </a:extLst>
          </p:cNvPr>
          <p:cNvSpPr txBox="1"/>
          <p:nvPr/>
        </p:nvSpPr>
        <p:spPr>
          <a:xfrm>
            <a:off x="7208730" y="6315013"/>
            <a:ext cx="2484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10</a:t>
            </a:r>
            <a:r>
              <a:rPr lang="ko-KR" altLang="en-US" sz="1600" b="1" i="1" dirty="0"/>
              <a:t>개씩 표시되는 </a:t>
            </a:r>
            <a:r>
              <a:rPr lang="ko-KR" altLang="en-US" sz="1600" b="1" i="1" dirty="0" err="1"/>
              <a:t>페이징</a:t>
            </a:r>
            <a:endParaRPr lang="ko-KR" altLang="en-US" sz="1600" b="1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C96F50-B814-92CA-9CCB-3776B6D08DB5}"/>
              </a:ext>
            </a:extLst>
          </p:cNvPr>
          <p:cNvSpPr txBox="1"/>
          <p:nvPr/>
        </p:nvSpPr>
        <p:spPr>
          <a:xfrm>
            <a:off x="1141811" y="5504309"/>
            <a:ext cx="321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i="1" dirty="0"/>
              <a:t>공지사항 내용 및 사진 확인 가능</a:t>
            </a:r>
            <a:endParaRPr lang="en-US" altLang="ko-KR" sz="1600" b="1" i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09F916A-DC18-D667-03EA-CF1CDB7B6BAB}"/>
              </a:ext>
            </a:extLst>
          </p:cNvPr>
          <p:cNvCxnSpPr>
            <a:cxnSpLocks/>
          </p:cNvCxnSpPr>
          <p:nvPr/>
        </p:nvCxnSpPr>
        <p:spPr>
          <a:xfrm>
            <a:off x="2937224" y="4763021"/>
            <a:ext cx="19858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qna 선택 박스">
            <a:extLst>
              <a:ext uri="{FF2B5EF4-FFF2-40B4-BE49-F238E27FC236}">
                <a16:creationId xmlns:a16="http://schemas.microsoft.com/office/drawing/2014/main" id="{472441D7-8B1E-B2CF-AD47-8F6A3C56869B}"/>
              </a:ext>
            </a:extLst>
          </p:cNvPr>
          <p:cNvSpPr/>
          <p:nvPr/>
        </p:nvSpPr>
        <p:spPr>
          <a:xfrm>
            <a:off x="7535657" y="6046714"/>
            <a:ext cx="1689100" cy="204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qna 선택 박스">
            <a:extLst>
              <a:ext uri="{FF2B5EF4-FFF2-40B4-BE49-F238E27FC236}">
                <a16:creationId xmlns:a16="http://schemas.microsoft.com/office/drawing/2014/main" id="{5F4EFD68-B4C8-06F4-3936-A08A2E218443}"/>
              </a:ext>
            </a:extLst>
          </p:cNvPr>
          <p:cNvSpPr/>
          <p:nvPr/>
        </p:nvSpPr>
        <p:spPr>
          <a:xfrm>
            <a:off x="5580591" y="3373902"/>
            <a:ext cx="5741255" cy="244869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35E63E-EA5A-2C04-A2B4-200C0DE6C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080" y="1710358"/>
            <a:ext cx="4953049" cy="2469730"/>
          </a:xfrm>
          <a:prstGeom prst="rect">
            <a:avLst/>
          </a:prstGeom>
          <a:ln>
            <a:noFill/>
          </a:ln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743DE27-EC4A-6401-F349-B318365F14A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992137" y="3496337"/>
            <a:ext cx="1588454" cy="937081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86514A7-144A-4C49-2E71-131602123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3992" y="1591824"/>
            <a:ext cx="2304701" cy="428618"/>
          </a:xfrm>
          <a:prstGeom prst="rect">
            <a:avLst/>
          </a:prstGeom>
        </p:spPr>
      </p:pic>
      <p:cxnSp>
        <p:nvCxnSpPr>
          <p:cNvPr id="5" name="공지사항 연결선">
            <a:extLst>
              <a:ext uri="{FF2B5EF4-FFF2-40B4-BE49-F238E27FC236}">
                <a16:creationId xmlns:a16="http://schemas.microsoft.com/office/drawing/2014/main" id="{175C3AC5-4F61-4971-3CCF-7776DA965896}"/>
              </a:ext>
            </a:extLst>
          </p:cNvPr>
          <p:cNvCxnSpPr>
            <a:cxnSpLocks/>
          </p:cNvCxnSpPr>
          <p:nvPr/>
        </p:nvCxnSpPr>
        <p:spPr>
          <a:xfrm>
            <a:off x="5172420" y="1784747"/>
            <a:ext cx="2845307" cy="1069965"/>
          </a:xfrm>
          <a:prstGeom prst="straightConnector1">
            <a:avLst/>
          </a:prstGeom>
          <a:ln w="28575">
            <a:solidFill>
              <a:srgbClr val="3B62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공지사항 박스">
            <a:extLst>
              <a:ext uri="{FF2B5EF4-FFF2-40B4-BE49-F238E27FC236}">
                <a16:creationId xmlns:a16="http://schemas.microsoft.com/office/drawing/2014/main" id="{696644BD-C729-4064-C8B7-2760625A1C45}"/>
              </a:ext>
            </a:extLst>
          </p:cNvPr>
          <p:cNvSpPr/>
          <p:nvPr/>
        </p:nvSpPr>
        <p:spPr>
          <a:xfrm>
            <a:off x="4795838" y="1682378"/>
            <a:ext cx="376582" cy="204738"/>
          </a:xfrm>
          <a:prstGeom prst="rect">
            <a:avLst/>
          </a:prstGeom>
          <a:noFill/>
          <a:ln w="28575">
            <a:solidFill>
              <a:srgbClr val="3B62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9556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5">
            <a:extLst>
              <a:ext uri="{FF2B5EF4-FFF2-40B4-BE49-F238E27FC236}">
                <a16:creationId xmlns:a16="http://schemas.microsoft.com/office/drawing/2014/main" id="{6B974605-AD20-E77D-0C5C-B5244CB7D8CD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3DBF3419-CF51-EC61-7332-E125842C4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6F6F075-C273-BF7D-7B94-054CB7AC0B20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공지사항 </a:t>
            </a:r>
            <a:r>
              <a:rPr lang="en-US" altLang="ko-KR" sz="4000" dirty="0">
                <a:solidFill>
                  <a:srgbClr val="416369"/>
                </a:solidFill>
              </a:rPr>
              <a:t>– </a:t>
            </a:r>
            <a:r>
              <a:rPr lang="ko-KR" altLang="en-US" sz="4000" dirty="0">
                <a:solidFill>
                  <a:srgbClr val="416369"/>
                </a:solidFill>
              </a:rPr>
              <a:t>관리자 글쓰기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42E912-3F1A-AF6A-7FAB-224B11532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234" y="3510734"/>
            <a:ext cx="8307532" cy="2872253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A905AA-9A09-6DF4-CF3D-4AFDF03D3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234" y="1086971"/>
            <a:ext cx="8307532" cy="1885939"/>
          </a:xfrm>
          <a:prstGeom prst="rect">
            <a:avLst/>
          </a:prstGeom>
          <a:ln w="28575">
            <a:solidFill>
              <a:srgbClr val="3B626E"/>
            </a:solidFill>
          </a:ln>
        </p:spPr>
      </p:pic>
      <p:sp>
        <p:nvSpPr>
          <p:cNvPr id="11" name="qna 선택 박스">
            <a:extLst>
              <a:ext uri="{FF2B5EF4-FFF2-40B4-BE49-F238E27FC236}">
                <a16:creationId xmlns:a16="http://schemas.microsoft.com/office/drawing/2014/main" id="{38BA7DD6-89C6-0958-0080-437F1BC58846}"/>
              </a:ext>
            </a:extLst>
          </p:cNvPr>
          <p:cNvSpPr/>
          <p:nvPr/>
        </p:nvSpPr>
        <p:spPr>
          <a:xfrm>
            <a:off x="9448800" y="1512813"/>
            <a:ext cx="699366" cy="392187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BA77B2-C53F-6562-9D5B-5A3855AD1938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6096000" y="1699362"/>
            <a:ext cx="3352800" cy="1811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C832E8-DA6E-B1F6-B99D-D2D1B5797508}"/>
              </a:ext>
            </a:extLst>
          </p:cNvPr>
          <p:cNvSpPr txBox="1"/>
          <p:nvPr/>
        </p:nvSpPr>
        <p:spPr>
          <a:xfrm>
            <a:off x="8779286" y="1149153"/>
            <a:ext cx="339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/>
              <a:t>NOTICE</a:t>
            </a:r>
            <a:r>
              <a:rPr lang="ko-KR" altLang="en-US" sz="1600" b="1" i="1" dirty="0"/>
              <a:t>의 글쓰기로 공지사항 작성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261F93-6A17-A90A-9575-7A3919A36237}"/>
              </a:ext>
            </a:extLst>
          </p:cNvPr>
          <p:cNvSpPr txBox="1"/>
          <p:nvPr/>
        </p:nvSpPr>
        <p:spPr>
          <a:xfrm>
            <a:off x="3996707" y="4654473"/>
            <a:ext cx="4198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i="1" dirty="0"/>
              <a:t>내용 작성 및 파일선택</a:t>
            </a:r>
            <a:r>
              <a:rPr lang="en-US" altLang="ko-KR" sz="1600" b="1" i="1" dirty="0"/>
              <a:t>(</a:t>
            </a:r>
            <a:r>
              <a:rPr lang="en-US" altLang="ko-KR" sz="1600" b="1" i="1" dirty="0" err="1"/>
              <a:t>img</a:t>
            </a:r>
            <a:r>
              <a:rPr lang="en-US" altLang="ko-KR" sz="1600" b="1" i="1" dirty="0"/>
              <a:t>) </a:t>
            </a:r>
            <a:r>
              <a:rPr lang="ko-KR" altLang="en-US" sz="1600" b="1" i="1" dirty="0"/>
              <a:t>이후  </a:t>
            </a:r>
            <a:endParaRPr lang="en-US" altLang="ko-KR" sz="1600" b="1" i="1" dirty="0"/>
          </a:p>
          <a:p>
            <a:pPr algn="ctr"/>
            <a:r>
              <a:rPr lang="en-US" altLang="ko-KR" sz="1600" b="1" i="1" dirty="0"/>
              <a:t>WRITE </a:t>
            </a:r>
            <a:r>
              <a:rPr lang="ko-KR" altLang="en-US" sz="1600" b="1" i="1" dirty="0"/>
              <a:t> 버튼 선택하면</a:t>
            </a:r>
            <a:r>
              <a:rPr lang="en-US" altLang="ko-KR" sz="1600" b="1" i="1" dirty="0"/>
              <a:t> </a:t>
            </a:r>
            <a:r>
              <a:rPr lang="ko-KR" altLang="en-US" sz="1600" b="1" i="1" dirty="0"/>
              <a:t>공지사항 추가 완료 </a:t>
            </a:r>
            <a:endParaRPr lang="en-US" altLang="ko-KR" sz="1600" b="1" i="1" dirty="0"/>
          </a:p>
        </p:txBody>
      </p:sp>
      <p:sp>
        <p:nvSpPr>
          <p:cNvPr id="26" name="qna 선택 박스">
            <a:extLst>
              <a:ext uri="{FF2B5EF4-FFF2-40B4-BE49-F238E27FC236}">
                <a16:creationId xmlns:a16="http://schemas.microsoft.com/office/drawing/2014/main" id="{D326356F-6D9F-FAE4-148A-239F267FEC58}"/>
              </a:ext>
            </a:extLst>
          </p:cNvPr>
          <p:cNvSpPr/>
          <p:nvPr/>
        </p:nvSpPr>
        <p:spPr>
          <a:xfrm>
            <a:off x="8951169" y="6045200"/>
            <a:ext cx="611931" cy="274287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594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9DD041-19A3-AF69-9EEE-2EE7192E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129" y="1411676"/>
            <a:ext cx="4288305" cy="256699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90B7C89-1569-B786-A1BC-0AC02B28CD8E}"/>
              </a:ext>
            </a:extLst>
          </p:cNvPr>
          <p:cNvCxnSpPr>
            <a:cxnSpLocks/>
          </p:cNvCxnSpPr>
          <p:nvPr/>
        </p:nvCxnSpPr>
        <p:spPr>
          <a:xfrm>
            <a:off x="5454434" y="3139043"/>
            <a:ext cx="6415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3866A6-AB6B-7B67-A479-82F12061E803}"/>
              </a:ext>
            </a:extLst>
          </p:cNvPr>
          <p:cNvSpPr txBox="1"/>
          <p:nvPr/>
        </p:nvSpPr>
        <p:spPr>
          <a:xfrm>
            <a:off x="1357657" y="5401786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연령별 판매 </a:t>
            </a:r>
            <a:r>
              <a:rPr lang="en-US" altLang="ko-KR" b="1" dirty="0"/>
              <a:t>1</a:t>
            </a:r>
            <a:r>
              <a:rPr lang="ko-KR" altLang="en-US" b="1" dirty="0"/>
              <a:t>위 상품 개수</a:t>
            </a:r>
            <a:r>
              <a:rPr lang="en-US" altLang="ko-KR" b="1" dirty="0"/>
              <a:t>, </a:t>
            </a:r>
            <a:r>
              <a:rPr lang="ko-KR" altLang="en-US" b="1" dirty="0"/>
              <a:t>이름 </a:t>
            </a:r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E04B9100-F85B-5DC0-3893-E731E10C8A77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AE4B8A7A-D253-9FD5-07FD-E08EF28F7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6B18956-C9B8-BDA2-B917-E6DC2918AF39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판매통계</a:t>
            </a:r>
            <a:endParaRPr lang="ko-KR" altLang="en-US" dirty="0"/>
          </a:p>
        </p:txBody>
      </p:sp>
      <p:sp>
        <p:nvSpPr>
          <p:cNvPr id="2" name="qna 선택 박스">
            <a:extLst>
              <a:ext uri="{FF2B5EF4-FFF2-40B4-BE49-F238E27FC236}">
                <a16:creationId xmlns:a16="http://schemas.microsoft.com/office/drawing/2014/main" id="{64B68DF5-BEEF-649A-A206-E502DE88CA84}"/>
              </a:ext>
            </a:extLst>
          </p:cNvPr>
          <p:cNvSpPr/>
          <p:nvPr/>
        </p:nvSpPr>
        <p:spPr>
          <a:xfrm>
            <a:off x="4459013" y="2618267"/>
            <a:ext cx="1000674" cy="1154005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7BA2B3-90EA-523F-E6CE-C5F9F29EB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164" y="1702583"/>
            <a:ext cx="5753100" cy="4362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qna 선택 박스">
            <a:extLst>
              <a:ext uri="{FF2B5EF4-FFF2-40B4-BE49-F238E27FC236}">
                <a16:creationId xmlns:a16="http://schemas.microsoft.com/office/drawing/2014/main" id="{95964E81-6959-BC76-53C1-F2ABC288A8CB}"/>
              </a:ext>
            </a:extLst>
          </p:cNvPr>
          <p:cNvSpPr/>
          <p:nvPr/>
        </p:nvSpPr>
        <p:spPr>
          <a:xfrm>
            <a:off x="7857240" y="4907503"/>
            <a:ext cx="2743634" cy="963669"/>
          </a:xfrm>
          <a:prstGeom prst="rect">
            <a:avLst/>
          </a:prstGeom>
          <a:solidFill>
            <a:srgbClr val="FF0000">
              <a:alpha val="3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549492C-F0E6-CEC3-2CFD-E640A665E2CA}"/>
              </a:ext>
            </a:extLst>
          </p:cNvPr>
          <p:cNvCxnSpPr>
            <a:cxnSpLocks/>
          </p:cNvCxnSpPr>
          <p:nvPr/>
        </p:nvCxnSpPr>
        <p:spPr>
          <a:xfrm flipH="1">
            <a:off x="4888585" y="5561202"/>
            <a:ext cx="28938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6892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59315-2E92-7C7E-20B5-422AD21D1168}"/>
              </a:ext>
            </a:extLst>
          </p:cNvPr>
          <p:cNvSpPr txBox="1"/>
          <p:nvPr/>
        </p:nvSpPr>
        <p:spPr>
          <a:xfrm>
            <a:off x="0" y="391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후기</a:t>
            </a:r>
            <a:endParaRPr lang="ko-KR" altLang="en-US" sz="4000" dirty="0"/>
          </a:p>
        </p:txBody>
      </p: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824F2011-A6DF-CC38-1009-3876625BE585}"/>
              </a:ext>
            </a:extLst>
          </p:cNvPr>
          <p:cNvGrpSpPr/>
          <p:nvPr/>
        </p:nvGrpSpPr>
        <p:grpSpPr>
          <a:xfrm>
            <a:off x="0" y="711309"/>
            <a:ext cx="5262907" cy="35714"/>
            <a:chOff x="1114286" y="1629588"/>
            <a:chExt cx="5262907" cy="35714"/>
          </a:xfrm>
        </p:grpSpPr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8F98E56D-CD28-6AD6-9FAD-E6119C5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2BA833-3A04-C79C-D7EC-40952C2D87F3}"/>
              </a:ext>
            </a:extLst>
          </p:cNvPr>
          <p:cNvSpPr txBox="1"/>
          <p:nvPr/>
        </p:nvSpPr>
        <p:spPr>
          <a:xfrm>
            <a:off x="11020424" y="341977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이영수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AE4FD-5EA6-B104-A8D9-5CED78B2D053}"/>
              </a:ext>
            </a:extLst>
          </p:cNvPr>
          <p:cNvSpPr txBox="1"/>
          <p:nvPr/>
        </p:nvSpPr>
        <p:spPr>
          <a:xfrm>
            <a:off x="0" y="1049863"/>
            <a:ext cx="220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어려웠던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03881-B225-7CF0-5074-3D354D147CB0}"/>
              </a:ext>
            </a:extLst>
          </p:cNvPr>
          <p:cNvSpPr txBox="1"/>
          <p:nvPr/>
        </p:nvSpPr>
        <p:spPr>
          <a:xfrm>
            <a:off x="0" y="3059668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해결방안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F7D9F-BE08-7E3F-6745-289FB35D5A17}"/>
              </a:ext>
            </a:extLst>
          </p:cNvPr>
          <p:cNvSpPr txBox="1"/>
          <p:nvPr/>
        </p:nvSpPr>
        <p:spPr>
          <a:xfrm>
            <a:off x="0" y="5231338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느낀 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63366-C3B1-DDE5-37D8-2E0F31676E70}"/>
              </a:ext>
            </a:extLst>
          </p:cNvPr>
          <p:cNvSpPr txBox="1"/>
          <p:nvPr/>
        </p:nvSpPr>
        <p:spPr>
          <a:xfrm>
            <a:off x="342899" y="1835303"/>
            <a:ext cx="94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소셜 </a:t>
            </a:r>
            <a:r>
              <a:rPr lang="ko-KR" altLang="en-US" dirty="0" err="1"/>
              <a:t>로그인인</a:t>
            </a:r>
            <a:r>
              <a:rPr lang="ko-KR" altLang="en-US" dirty="0"/>
              <a:t> 카카오 로그인을 구현하고 </a:t>
            </a:r>
            <a:r>
              <a:rPr lang="ko-KR" altLang="en-US" dirty="0" err="1"/>
              <a:t>시큐리티를</a:t>
            </a:r>
            <a:r>
              <a:rPr lang="ko-KR" altLang="en-US" dirty="0"/>
              <a:t> 적용하기가 쉽지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9FF-D0EB-520B-2B54-DA1332FEFE23}"/>
              </a:ext>
            </a:extLst>
          </p:cNvPr>
          <p:cNvSpPr txBox="1"/>
          <p:nvPr/>
        </p:nvSpPr>
        <p:spPr>
          <a:xfrm>
            <a:off x="342898" y="3932999"/>
            <a:ext cx="962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권한을 검사하는 클래스를 하나 더 만들어 카카오 회원은 따로 권한을 검사하게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CB367-00B5-2372-3F5A-EC648CF43B1C}"/>
              </a:ext>
            </a:extLst>
          </p:cNvPr>
          <p:cNvSpPr txBox="1"/>
          <p:nvPr/>
        </p:nvSpPr>
        <p:spPr>
          <a:xfrm>
            <a:off x="342898" y="5823525"/>
            <a:ext cx="1002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많은 기능을 </a:t>
            </a:r>
            <a:r>
              <a:rPr lang="ko-KR" altLang="en-US" dirty="0" err="1"/>
              <a:t>맡다보니</a:t>
            </a:r>
            <a:r>
              <a:rPr lang="ko-KR" altLang="en-US" dirty="0"/>
              <a:t> 그만큼 성장하는 바가 커서 좋았고 자바스크립트를 많이 </a:t>
            </a:r>
            <a:r>
              <a:rPr lang="ko-KR" altLang="en-US" dirty="0" err="1"/>
              <a:t>공부해야겠다는</a:t>
            </a:r>
            <a:r>
              <a:rPr lang="ko-KR" altLang="en-US" dirty="0"/>
              <a:t> 생각이 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951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59315-2E92-7C7E-20B5-422AD21D1168}"/>
              </a:ext>
            </a:extLst>
          </p:cNvPr>
          <p:cNvSpPr txBox="1"/>
          <p:nvPr/>
        </p:nvSpPr>
        <p:spPr>
          <a:xfrm>
            <a:off x="0" y="391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후기</a:t>
            </a:r>
            <a:endParaRPr lang="ko-KR" altLang="en-US" sz="4000" dirty="0"/>
          </a:p>
        </p:txBody>
      </p: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824F2011-A6DF-CC38-1009-3876625BE585}"/>
              </a:ext>
            </a:extLst>
          </p:cNvPr>
          <p:cNvGrpSpPr/>
          <p:nvPr/>
        </p:nvGrpSpPr>
        <p:grpSpPr>
          <a:xfrm>
            <a:off x="0" y="711309"/>
            <a:ext cx="5262907" cy="35714"/>
            <a:chOff x="1114286" y="1629588"/>
            <a:chExt cx="5262907" cy="35714"/>
          </a:xfrm>
        </p:grpSpPr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8F98E56D-CD28-6AD6-9FAD-E6119C5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2BA833-3A04-C79C-D7EC-40952C2D87F3}"/>
              </a:ext>
            </a:extLst>
          </p:cNvPr>
          <p:cNvSpPr txBox="1"/>
          <p:nvPr/>
        </p:nvSpPr>
        <p:spPr>
          <a:xfrm>
            <a:off x="11020424" y="341977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백승훈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AE4FD-5EA6-B104-A8D9-5CED78B2D053}"/>
              </a:ext>
            </a:extLst>
          </p:cNvPr>
          <p:cNvSpPr txBox="1"/>
          <p:nvPr/>
        </p:nvSpPr>
        <p:spPr>
          <a:xfrm>
            <a:off x="0" y="1049863"/>
            <a:ext cx="220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어려웠던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03881-B225-7CF0-5074-3D354D147CB0}"/>
              </a:ext>
            </a:extLst>
          </p:cNvPr>
          <p:cNvSpPr txBox="1"/>
          <p:nvPr/>
        </p:nvSpPr>
        <p:spPr>
          <a:xfrm>
            <a:off x="0" y="3059668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해결방안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F7D9F-BE08-7E3F-6745-289FB35D5A17}"/>
              </a:ext>
            </a:extLst>
          </p:cNvPr>
          <p:cNvSpPr txBox="1"/>
          <p:nvPr/>
        </p:nvSpPr>
        <p:spPr>
          <a:xfrm>
            <a:off x="0" y="5231338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느낀 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63366-C3B1-DDE5-37D8-2E0F31676E70}"/>
              </a:ext>
            </a:extLst>
          </p:cNvPr>
          <p:cNvSpPr txBox="1"/>
          <p:nvPr/>
        </p:nvSpPr>
        <p:spPr>
          <a:xfrm>
            <a:off x="342899" y="1835303"/>
            <a:ext cx="942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를 이용해 위시리스트에 상품을 담고 해당 페이지에서 위시리스트에 담겨있는지 체크하는 과정이 쉽지 않았다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9FF-D0EB-520B-2B54-DA1332FEFE23}"/>
              </a:ext>
            </a:extLst>
          </p:cNvPr>
          <p:cNvSpPr txBox="1"/>
          <p:nvPr/>
        </p:nvSpPr>
        <p:spPr>
          <a:xfrm>
            <a:off x="342898" y="3932999"/>
            <a:ext cx="942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</a:t>
            </a:r>
            <a:r>
              <a:rPr lang="ko-KR" altLang="en-US" dirty="0"/>
              <a:t>의 결과값을 해당페이지에서 전달받지 못해서 </a:t>
            </a:r>
            <a:r>
              <a:rPr lang="en-US" altLang="ko-KR" dirty="0" err="1"/>
              <a:t>json</a:t>
            </a:r>
            <a:r>
              <a:rPr lang="ko-KR" altLang="en-US" dirty="0"/>
              <a:t>타입으로 변경해서 보내 문제를 해결했다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CB367-00B5-2372-3F5A-EC648CF43B1C}"/>
              </a:ext>
            </a:extLst>
          </p:cNvPr>
          <p:cNvSpPr txBox="1"/>
          <p:nvPr/>
        </p:nvSpPr>
        <p:spPr>
          <a:xfrm>
            <a:off x="342898" y="5823525"/>
            <a:ext cx="942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테이블을 세세하게 </a:t>
            </a:r>
            <a:r>
              <a:rPr lang="ko-KR" altLang="en-US" dirty="0" err="1"/>
              <a:t>나누는게</a:t>
            </a:r>
            <a:r>
              <a:rPr lang="ko-KR" altLang="en-US" dirty="0"/>
              <a:t> 얼마나 중요한지 느꼈고 </a:t>
            </a:r>
            <a:r>
              <a:rPr lang="en-US" altLang="ko-KR" dirty="0"/>
              <a:t>ajax</a:t>
            </a:r>
            <a:r>
              <a:rPr lang="ko-KR" altLang="en-US" dirty="0"/>
              <a:t>와 </a:t>
            </a:r>
            <a:r>
              <a:rPr lang="en-US" altLang="ko-KR" dirty="0" err="1"/>
              <a:t>javascript</a:t>
            </a:r>
            <a:r>
              <a:rPr lang="ko-KR" altLang="en-US" dirty="0"/>
              <a:t>를 공부하는 시간을 가져야겠다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5817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59315-2E92-7C7E-20B5-422AD21D1168}"/>
              </a:ext>
            </a:extLst>
          </p:cNvPr>
          <p:cNvSpPr txBox="1"/>
          <p:nvPr/>
        </p:nvSpPr>
        <p:spPr>
          <a:xfrm>
            <a:off x="0" y="391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후기</a:t>
            </a:r>
            <a:endParaRPr lang="ko-KR" altLang="en-US" sz="4000" dirty="0"/>
          </a:p>
        </p:txBody>
      </p: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824F2011-A6DF-CC38-1009-3876625BE585}"/>
              </a:ext>
            </a:extLst>
          </p:cNvPr>
          <p:cNvGrpSpPr/>
          <p:nvPr/>
        </p:nvGrpSpPr>
        <p:grpSpPr>
          <a:xfrm>
            <a:off x="0" y="711309"/>
            <a:ext cx="5262907" cy="35714"/>
            <a:chOff x="1114286" y="1629588"/>
            <a:chExt cx="5262907" cy="35714"/>
          </a:xfrm>
        </p:grpSpPr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8F98E56D-CD28-6AD6-9FAD-E6119C5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2BA833-3A04-C79C-D7EC-40952C2D87F3}"/>
              </a:ext>
            </a:extLst>
          </p:cNvPr>
          <p:cNvSpPr txBox="1"/>
          <p:nvPr/>
        </p:nvSpPr>
        <p:spPr>
          <a:xfrm>
            <a:off x="11020424" y="341977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김영규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AE4FD-5EA6-B104-A8D9-5CED78B2D053}"/>
              </a:ext>
            </a:extLst>
          </p:cNvPr>
          <p:cNvSpPr txBox="1"/>
          <p:nvPr/>
        </p:nvSpPr>
        <p:spPr>
          <a:xfrm>
            <a:off x="0" y="1049863"/>
            <a:ext cx="220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어려웠던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03881-B225-7CF0-5074-3D354D147CB0}"/>
              </a:ext>
            </a:extLst>
          </p:cNvPr>
          <p:cNvSpPr txBox="1"/>
          <p:nvPr/>
        </p:nvSpPr>
        <p:spPr>
          <a:xfrm>
            <a:off x="0" y="3059668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해결방안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F7D9F-BE08-7E3F-6745-289FB35D5A17}"/>
              </a:ext>
            </a:extLst>
          </p:cNvPr>
          <p:cNvSpPr txBox="1"/>
          <p:nvPr/>
        </p:nvSpPr>
        <p:spPr>
          <a:xfrm>
            <a:off x="0" y="5231338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느낀 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63366-C3B1-DDE5-37D8-2E0F31676E70}"/>
              </a:ext>
            </a:extLst>
          </p:cNvPr>
          <p:cNvSpPr txBox="1"/>
          <p:nvPr/>
        </p:nvSpPr>
        <p:spPr>
          <a:xfrm>
            <a:off x="342899" y="1835303"/>
            <a:ext cx="942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상품을 추가 했을 때 실시간으로 선택한 옵션을 </a:t>
            </a:r>
            <a:r>
              <a:rPr lang="ko-KR" altLang="en-US" dirty="0" err="1"/>
              <a:t>보여줘야하는데</a:t>
            </a:r>
            <a:r>
              <a:rPr lang="en-US" altLang="ko-KR" dirty="0"/>
              <a:t>, ajax</a:t>
            </a:r>
            <a:r>
              <a:rPr lang="ko-KR" altLang="en-US" dirty="0"/>
              <a:t>의 이해가 부족하여 사용하는데 어려움이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9FF-D0EB-520B-2B54-DA1332FEFE23}"/>
              </a:ext>
            </a:extLst>
          </p:cNvPr>
          <p:cNvSpPr txBox="1"/>
          <p:nvPr/>
        </p:nvSpPr>
        <p:spPr>
          <a:xfrm>
            <a:off x="342898" y="3932999"/>
            <a:ext cx="94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Javascript</a:t>
            </a:r>
            <a:r>
              <a:rPr lang="ko-KR" altLang="en-US" dirty="0"/>
              <a:t>로도 기능을 구현할 수 있어서 </a:t>
            </a:r>
            <a:r>
              <a:rPr lang="en-US" altLang="ko-KR" dirty="0"/>
              <a:t>ajax</a:t>
            </a:r>
            <a:r>
              <a:rPr lang="ko-KR" altLang="en-US" dirty="0"/>
              <a:t>가 아닌 다른 방법으로 구현을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CB367-00B5-2372-3F5A-EC648CF43B1C}"/>
              </a:ext>
            </a:extLst>
          </p:cNvPr>
          <p:cNvSpPr txBox="1"/>
          <p:nvPr/>
        </p:nvSpPr>
        <p:spPr>
          <a:xfrm>
            <a:off x="342898" y="5823525"/>
            <a:ext cx="972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기능을 </a:t>
            </a:r>
            <a:r>
              <a:rPr lang="ko-KR" altLang="en-US" dirty="0" err="1"/>
              <a:t>구현하는데는</a:t>
            </a:r>
            <a:r>
              <a:rPr lang="ko-KR" altLang="en-US" dirty="0"/>
              <a:t> 여러 방법이 있다는 것을 알았다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</a:p>
          <a:p>
            <a:r>
              <a:rPr lang="ko-KR" altLang="en-US" dirty="0"/>
              <a:t>기획 단계에서 원하는 </a:t>
            </a:r>
            <a:r>
              <a:rPr lang="en-US" altLang="ko-KR" dirty="0"/>
              <a:t>data</a:t>
            </a:r>
            <a:r>
              <a:rPr lang="ko-KR" altLang="en-US" dirty="0"/>
              <a:t>를 정확히 파악해서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반영하는것이</a:t>
            </a:r>
            <a:r>
              <a:rPr lang="ko-KR" altLang="en-US" dirty="0"/>
              <a:t> 중요하다고 느꼈다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2546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59315-2E92-7C7E-20B5-422AD21D1168}"/>
              </a:ext>
            </a:extLst>
          </p:cNvPr>
          <p:cNvSpPr txBox="1"/>
          <p:nvPr/>
        </p:nvSpPr>
        <p:spPr>
          <a:xfrm>
            <a:off x="0" y="3913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416369"/>
                </a:solidFill>
              </a:rPr>
              <a:t>후기</a:t>
            </a:r>
            <a:endParaRPr lang="ko-KR" altLang="en-US" sz="4000" dirty="0"/>
          </a:p>
        </p:txBody>
      </p:sp>
      <p:grpSp>
        <p:nvGrpSpPr>
          <p:cNvPr id="5" name="그룹 1005">
            <a:extLst>
              <a:ext uri="{FF2B5EF4-FFF2-40B4-BE49-F238E27FC236}">
                <a16:creationId xmlns:a16="http://schemas.microsoft.com/office/drawing/2014/main" id="{824F2011-A6DF-CC38-1009-3876625BE585}"/>
              </a:ext>
            </a:extLst>
          </p:cNvPr>
          <p:cNvGrpSpPr/>
          <p:nvPr/>
        </p:nvGrpSpPr>
        <p:grpSpPr>
          <a:xfrm>
            <a:off x="0" y="711309"/>
            <a:ext cx="5262907" cy="35714"/>
            <a:chOff x="1114286" y="1629588"/>
            <a:chExt cx="5262907" cy="35714"/>
          </a:xfrm>
        </p:grpSpPr>
        <p:pic>
          <p:nvPicPr>
            <p:cNvPr id="6" name="Object 15">
              <a:extLst>
                <a:ext uri="{FF2B5EF4-FFF2-40B4-BE49-F238E27FC236}">
                  <a16:creationId xmlns:a16="http://schemas.microsoft.com/office/drawing/2014/main" id="{8F98E56D-CD28-6AD6-9FAD-E6119C58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2BA833-3A04-C79C-D7EC-40952C2D87F3}"/>
              </a:ext>
            </a:extLst>
          </p:cNvPr>
          <p:cNvSpPr txBox="1"/>
          <p:nvPr/>
        </p:nvSpPr>
        <p:spPr>
          <a:xfrm>
            <a:off x="11020424" y="341977"/>
            <a:ext cx="92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백현정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AE4FD-5EA6-B104-A8D9-5CED78B2D053}"/>
              </a:ext>
            </a:extLst>
          </p:cNvPr>
          <p:cNvSpPr txBox="1"/>
          <p:nvPr/>
        </p:nvSpPr>
        <p:spPr>
          <a:xfrm>
            <a:off x="0" y="1049863"/>
            <a:ext cx="220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어려웠던 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03881-B225-7CF0-5074-3D354D147CB0}"/>
              </a:ext>
            </a:extLst>
          </p:cNvPr>
          <p:cNvSpPr txBox="1"/>
          <p:nvPr/>
        </p:nvSpPr>
        <p:spPr>
          <a:xfrm>
            <a:off x="0" y="3059668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해결방안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BF7D9F-BE08-7E3F-6745-289FB35D5A17}"/>
              </a:ext>
            </a:extLst>
          </p:cNvPr>
          <p:cNvSpPr txBox="1"/>
          <p:nvPr/>
        </p:nvSpPr>
        <p:spPr>
          <a:xfrm>
            <a:off x="0" y="5231338"/>
            <a:ext cx="176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느낀 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63366-C3B1-DDE5-37D8-2E0F31676E70}"/>
              </a:ext>
            </a:extLst>
          </p:cNvPr>
          <p:cNvSpPr txBox="1"/>
          <p:nvPr/>
        </p:nvSpPr>
        <p:spPr>
          <a:xfrm>
            <a:off x="342899" y="1835303"/>
            <a:ext cx="973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예상치 못한 데이터가 들어오는 경우가 많아서 예외처리를 하는데 시간을 많이 쏟았다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A49FF-D0EB-520B-2B54-DA1332FEFE23}"/>
              </a:ext>
            </a:extLst>
          </p:cNvPr>
          <p:cNvSpPr txBox="1"/>
          <p:nvPr/>
        </p:nvSpPr>
        <p:spPr>
          <a:xfrm>
            <a:off x="342898" y="3932999"/>
            <a:ext cx="942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받아오는 데이터를 모두 </a:t>
            </a:r>
            <a:r>
              <a:rPr lang="en-US" altLang="ko-KR" dirty="0"/>
              <a:t>log </a:t>
            </a:r>
            <a:r>
              <a:rPr lang="ko-KR" altLang="en-US" dirty="0"/>
              <a:t>찍어서 확인해보고 어떤 상황에 어떤 데이터가 들어오는지 확인해가면서 만들었다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CB367-00B5-2372-3F5A-EC648CF43B1C}"/>
              </a:ext>
            </a:extLst>
          </p:cNvPr>
          <p:cNvSpPr txBox="1"/>
          <p:nvPr/>
        </p:nvSpPr>
        <p:spPr>
          <a:xfrm>
            <a:off x="342898" y="5823525"/>
            <a:ext cx="94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데이터의 형식에 대한 고찰이 더 </a:t>
            </a:r>
            <a:r>
              <a:rPr lang="ko-KR" altLang="en-US" dirty="0" err="1"/>
              <a:t>필요할것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469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05350B-F025-30F1-BD98-6DAE938FE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38" y="1799431"/>
            <a:ext cx="8993012" cy="505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31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323053"/>
              </p:ext>
            </p:extLst>
          </p:nvPr>
        </p:nvGraphicFramePr>
        <p:xfrm>
          <a:off x="2031998" y="845956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800" b="1" i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크롤링</a:t>
                      </a:r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 출처 및 </a:t>
                      </a:r>
                      <a:r>
                        <a:rPr lang="en-US" altLang="ko-KR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git</a:t>
                      </a:r>
                      <a:r>
                        <a:rPr lang="ko-KR" altLang="en-US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 주소</a:t>
                      </a:r>
                      <a:endParaRPr lang="en-US" altLang="ko-KR" sz="4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11E474-3E7C-0354-D032-7F10B0BD3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1998" y="2886347"/>
            <a:ext cx="7635950" cy="3040358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크롤링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WV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쇼핑몰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https://www.wvproject.co.kr/</a:t>
            </a:r>
            <a:endParaRPr lang="en-US" altLang="ko-KR" sz="22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깃 주소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2200" dirty="0">
                <a:solidFill>
                  <a:schemeClr val="bg1">
                    <a:lumMod val="65000"/>
                  </a:schemeClr>
                </a:solidFill>
              </a:rPr>
              <a:t>https://github.com/appcoding-ux/Project</a:t>
            </a:r>
            <a:endParaRPr lang="ko-KR" altLang="en-US" sz="2200" dirty="0">
              <a:solidFill>
                <a:schemeClr val="bg1">
                  <a:lumMod val="65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8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CF373AD-7259-A0AB-E1FF-AFFF4225B8DA}"/>
              </a:ext>
            </a:extLst>
          </p:cNvPr>
          <p:cNvSpPr txBox="1"/>
          <p:nvPr/>
        </p:nvSpPr>
        <p:spPr>
          <a:xfrm>
            <a:off x="0" y="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dirty="0" err="1">
                <a:solidFill>
                  <a:srgbClr val="416369"/>
                </a:solidFill>
              </a:rPr>
              <a:t>Usecase</a:t>
            </a:r>
            <a:endParaRPr lang="ko-KR" altLang="en-US" dirty="0"/>
          </a:p>
        </p:txBody>
      </p:sp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0A04BE5F-FABA-C912-7299-EEC905E5FC70}"/>
              </a:ext>
            </a:extLst>
          </p:cNvPr>
          <p:cNvGrpSpPr/>
          <p:nvPr/>
        </p:nvGrpSpPr>
        <p:grpSpPr>
          <a:xfrm>
            <a:off x="0" y="703790"/>
            <a:ext cx="5262907" cy="35714"/>
            <a:chOff x="1114286" y="1629588"/>
            <a:chExt cx="5262907" cy="35714"/>
          </a:xfrm>
        </p:grpSpPr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23CEA9D7-25B4-5F9D-2EEE-6878F6F99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4286" y="1629588"/>
              <a:ext cx="5262907" cy="3571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5E8F599-9DE1-899C-8C06-33C77AD98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9" y="775218"/>
            <a:ext cx="11416938" cy="608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24EAC3-F539-DD0F-F937-E7D94D780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85" y="4568611"/>
            <a:ext cx="1880427" cy="91270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0F3409-5C41-5C8C-E228-CA2902FBB5F0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462105"/>
          <a:ext cx="8128000" cy="1247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021422715"/>
                    </a:ext>
                  </a:extLst>
                </a:gridCol>
              </a:tblGrid>
              <a:tr h="1247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8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lt"/>
                        </a:rPr>
                        <a:t>ER DIAGRAM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112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757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1314</Words>
  <Application>Microsoft Office PowerPoint</Application>
  <PresentationFormat>와이드스크린</PresentationFormat>
  <Paragraphs>363</Paragraphs>
  <Slides>78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3" baseType="lpstr">
      <vt:lpstr>Aptos Display</vt:lpstr>
      <vt:lpstr>궁서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M4</dc:creator>
  <cp:lastModifiedBy>25</cp:lastModifiedBy>
  <cp:revision>158</cp:revision>
  <dcterms:created xsi:type="dcterms:W3CDTF">2023-12-13T02:21:12Z</dcterms:created>
  <dcterms:modified xsi:type="dcterms:W3CDTF">2024-02-27T05:06:30Z</dcterms:modified>
</cp:coreProperties>
</file>